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4"/>
    <p:sldMasterId id="2147483791" r:id="rId5"/>
    <p:sldMasterId id="2147483700" r:id="rId6"/>
  </p:sldMasterIdLst>
  <p:notesMasterIdLst>
    <p:notesMasterId r:id="rId21"/>
  </p:notesMasterIdLst>
  <p:handoutMasterIdLst>
    <p:handoutMasterId r:id="rId22"/>
  </p:handoutMasterIdLst>
  <p:sldIdLst>
    <p:sldId id="256" r:id="rId7"/>
    <p:sldId id="258" r:id="rId8"/>
    <p:sldId id="259" r:id="rId9"/>
    <p:sldId id="260" r:id="rId10"/>
    <p:sldId id="262" r:id="rId11"/>
    <p:sldId id="293" r:id="rId12"/>
    <p:sldId id="275" r:id="rId13"/>
    <p:sldId id="264" r:id="rId14"/>
    <p:sldId id="263" r:id="rId15"/>
    <p:sldId id="314" r:id="rId16"/>
    <p:sldId id="280" r:id="rId17"/>
    <p:sldId id="303" r:id="rId18"/>
    <p:sldId id="315" r:id="rId19"/>
    <p:sldId id="317" r:id="rId2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rodriguez" initials="pr" lastIdx="1" clrIdx="0">
    <p:extLst>
      <p:ext uri="{19B8F6BF-5375-455C-9EA6-DF929625EA0E}">
        <p15:presenceInfo xmlns:p15="http://schemas.microsoft.com/office/powerpoint/2012/main" userId="7550a72a4ab0e5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1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C73C96-BF3F-804D-92D8-46FF8A6B669F}" v="21" dt="2021-04-27T01:58:00.540"/>
    <p1510:client id="{9033C29F-20BE-C000-06F7-AB6AD7BC7372}" v="13" dt="2021-04-27T01:58:57.382"/>
    <p1510:client id="{F7C3559E-B355-442C-ACE5-DCAE525798FD}" v="186" dt="2021-04-27T01:56:30.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uez, Paul" userId="S::prodr004@odu.edu::4a1af716-ac10-40fe-8961-7ec00e4b47bb" providerId="AD" clId="Web-{DE1E58CF-91C7-21F7-E1C6-DB0C55819D77}"/>
    <pc:docChg chg="modSld">
      <pc:chgData name="Rodriguez, Paul" userId="S::prodr004@odu.edu::4a1af716-ac10-40fe-8961-7ec00e4b47bb" providerId="AD" clId="Web-{DE1E58CF-91C7-21F7-E1C6-DB0C55819D77}" dt="2021-04-23T00:26:29.353" v="2"/>
      <pc:docMkLst>
        <pc:docMk/>
      </pc:docMkLst>
      <pc:sldChg chg="modSp">
        <pc:chgData name="Rodriguez, Paul" userId="S::prodr004@odu.edu::4a1af716-ac10-40fe-8961-7ec00e4b47bb" providerId="AD" clId="Web-{DE1E58CF-91C7-21F7-E1C6-DB0C55819D77}" dt="2021-04-23T00:26:29.353" v="2"/>
        <pc:sldMkLst>
          <pc:docMk/>
          <pc:sldMk cId="476441148" sldId="263"/>
        </pc:sldMkLst>
        <pc:graphicFrameChg chg="mod modGraphic">
          <ac:chgData name="Rodriguez, Paul" userId="S::prodr004@odu.edu::4a1af716-ac10-40fe-8961-7ec00e4b47bb" providerId="AD" clId="Web-{DE1E58CF-91C7-21F7-E1C6-DB0C55819D77}" dt="2021-04-23T00:26:29.353" v="2"/>
          <ac:graphicFrameMkLst>
            <pc:docMk/>
            <pc:sldMk cId="476441148" sldId="263"/>
            <ac:graphicFrameMk id="12" creationId="{06B5332B-EBBA-44C1-A62C-F90BB768277E}"/>
          </ac:graphicFrameMkLst>
        </pc:graphicFrameChg>
      </pc:sldChg>
    </pc:docChg>
  </pc:docChgLst>
  <pc:docChgLst>
    <pc:chgData name="Moran, Jason T." userId="S::jmora005@odu.edu::04e349cc-5db0-45d6-b784-2cd4db72241c" providerId="AD" clId="Web-{A37DBF9F-40D6-B000-D38A-4FCC9AC801C9}"/>
    <pc:docChg chg="modSld">
      <pc:chgData name="Moran, Jason T." userId="S::jmora005@odu.edu::04e349cc-5db0-45d6-b784-2cd4db72241c" providerId="AD" clId="Web-{A37DBF9F-40D6-B000-D38A-4FCC9AC801C9}" dt="2021-04-18T15:51:02.213" v="21" actId="20577"/>
      <pc:docMkLst>
        <pc:docMk/>
      </pc:docMkLst>
      <pc:sldChg chg="modSp">
        <pc:chgData name="Moran, Jason T." userId="S::jmora005@odu.edu::04e349cc-5db0-45d6-b784-2cd4db72241c" providerId="AD" clId="Web-{A37DBF9F-40D6-B000-D38A-4FCC9AC801C9}" dt="2021-04-18T15:51:02.213" v="21" actId="20577"/>
        <pc:sldMkLst>
          <pc:docMk/>
          <pc:sldMk cId="0" sldId="256"/>
        </pc:sldMkLst>
        <pc:spChg chg="mod">
          <ac:chgData name="Moran, Jason T." userId="S::jmora005@odu.edu::04e349cc-5db0-45d6-b784-2cd4db72241c" providerId="AD" clId="Web-{A37DBF9F-40D6-B000-D38A-4FCC9AC801C9}" dt="2021-04-18T15:51:02.213" v="21" actId="20577"/>
          <ac:spMkLst>
            <pc:docMk/>
            <pc:sldMk cId="0" sldId="256"/>
            <ac:spMk id="557" creationId="{00000000-0000-0000-0000-000000000000}"/>
          </ac:spMkLst>
        </pc:spChg>
      </pc:sldChg>
    </pc:docChg>
  </pc:docChgLst>
  <pc:docChgLst>
    <pc:chgData name="Perdue, Lance" userId="52c1ee25-a642-4357-8907-2fbc2218d4fd" providerId="ADAL" clId="{9F0C0A60-C076-6D4F-834C-5A1A6B17806A}"/>
    <pc:docChg chg="modSld">
      <pc:chgData name="Perdue, Lance" userId="52c1ee25-a642-4357-8907-2fbc2218d4fd" providerId="ADAL" clId="{9F0C0A60-C076-6D4F-834C-5A1A6B17806A}" dt="2021-03-02T02:31:05.341" v="19" actId="1076"/>
      <pc:docMkLst>
        <pc:docMk/>
      </pc:docMkLst>
      <pc:sldChg chg="modSp mod">
        <pc:chgData name="Perdue, Lance" userId="52c1ee25-a642-4357-8907-2fbc2218d4fd" providerId="ADAL" clId="{9F0C0A60-C076-6D4F-834C-5A1A6B17806A}" dt="2021-03-02T02:31:05.341" v="19" actId="1076"/>
        <pc:sldMkLst>
          <pc:docMk/>
          <pc:sldMk cId="1485638075" sldId="297"/>
        </pc:sldMkLst>
        <pc:picChg chg="mod">
          <ac:chgData name="Perdue, Lance" userId="52c1ee25-a642-4357-8907-2fbc2218d4fd" providerId="ADAL" clId="{9F0C0A60-C076-6D4F-834C-5A1A6B17806A}" dt="2021-03-02T02:31:05.341" v="19" actId="1076"/>
          <ac:picMkLst>
            <pc:docMk/>
            <pc:sldMk cId="1485638075" sldId="297"/>
            <ac:picMk id="3" creationId="{9F8BEE42-E7A5-4BC6-BE01-35A38C7AA157}"/>
          </ac:picMkLst>
        </pc:picChg>
      </pc:sldChg>
    </pc:docChg>
  </pc:docChgLst>
  <pc:docChgLst>
    <pc:chgData name="Miller, Chris" userId="S::cmill029@odu.edu::274ac5cb-abb3-48f0-bd6b-f0f35ba66f10" providerId="AD" clId="Web-{57EB58C1-9B8A-254A-EBCD-7CC5DFEEC61A}"/>
    <pc:docChg chg="modSld">
      <pc:chgData name="Miller, Chris" userId="S::cmill029@odu.edu::274ac5cb-abb3-48f0-bd6b-f0f35ba66f10" providerId="AD" clId="Web-{57EB58C1-9B8A-254A-EBCD-7CC5DFEEC61A}" dt="2021-04-18T17:17:19.188" v="10" actId="20577"/>
      <pc:docMkLst>
        <pc:docMk/>
      </pc:docMkLst>
      <pc:sldChg chg="modSp">
        <pc:chgData name="Miller, Chris" userId="S::cmill029@odu.edu::274ac5cb-abb3-48f0-bd6b-f0f35ba66f10" providerId="AD" clId="Web-{57EB58C1-9B8A-254A-EBCD-7CC5DFEEC61A}" dt="2021-04-18T17:17:19.188" v="10" actId="20577"/>
        <pc:sldMkLst>
          <pc:docMk/>
          <pc:sldMk cId="3350362037" sldId="303"/>
        </pc:sldMkLst>
        <pc:spChg chg="mod">
          <ac:chgData name="Miller, Chris" userId="S::cmill029@odu.edu::274ac5cb-abb3-48f0-bd6b-f0f35ba66f10" providerId="AD" clId="Web-{57EB58C1-9B8A-254A-EBCD-7CC5DFEEC61A}" dt="2021-04-18T17:17:19.188" v="10" actId="20577"/>
          <ac:spMkLst>
            <pc:docMk/>
            <pc:sldMk cId="3350362037" sldId="303"/>
            <ac:spMk id="7" creationId="{5D52A54A-6037-4006-A6F2-DF7A16F41E0D}"/>
          </ac:spMkLst>
        </pc:spChg>
      </pc:sldChg>
    </pc:docChg>
  </pc:docChgLst>
  <pc:docChgLst>
    <pc:chgData name="Jason" userId="04e349cc-5db0-45d6-b784-2cd4db72241c" providerId="ADAL" clId="{116867CD-84DD-4CB6-82D9-12910DD84F4A}"/>
    <pc:docChg chg="undo custSel addSld delSld modSld">
      <pc:chgData name="Jason" userId="04e349cc-5db0-45d6-b784-2cd4db72241c" providerId="ADAL" clId="{116867CD-84DD-4CB6-82D9-12910DD84F4A}" dt="2021-04-23T00:48:11.314" v="1495" actId="47"/>
      <pc:docMkLst>
        <pc:docMk/>
      </pc:docMkLst>
      <pc:sldChg chg="addSp delSp modSp mod">
        <pc:chgData name="Jason" userId="04e349cc-5db0-45d6-b784-2cd4db72241c" providerId="ADAL" clId="{116867CD-84DD-4CB6-82D9-12910DD84F4A}" dt="2021-04-23T00:21:44.713" v="1383"/>
        <pc:sldMkLst>
          <pc:docMk/>
          <pc:sldMk cId="0" sldId="258"/>
        </pc:sldMkLst>
        <pc:spChg chg="add mod">
          <ac:chgData name="Jason" userId="04e349cc-5db0-45d6-b784-2cd4db72241c" providerId="ADAL" clId="{116867CD-84DD-4CB6-82D9-12910DD84F4A}" dt="2021-04-23T00:08:44.795" v="942" actId="20577"/>
          <ac:spMkLst>
            <pc:docMk/>
            <pc:sldMk cId="0" sldId="258"/>
            <ac:spMk id="19" creationId="{7B24A012-302C-42C5-A9C0-D24193FC54FB}"/>
          </ac:spMkLst>
        </pc:spChg>
        <pc:spChg chg="mod topLvl">
          <ac:chgData name="Jason" userId="04e349cc-5db0-45d6-b784-2cd4db72241c" providerId="ADAL" clId="{116867CD-84DD-4CB6-82D9-12910DD84F4A}" dt="2021-04-23T00:05:16.712" v="865" actId="14100"/>
          <ac:spMkLst>
            <pc:docMk/>
            <pc:sldMk cId="0" sldId="258"/>
            <ac:spMk id="584" creationId="{00000000-0000-0000-0000-000000000000}"/>
          </ac:spMkLst>
        </pc:spChg>
        <pc:spChg chg="mod topLvl">
          <ac:chgData name="Jason" userId="04e349cc-5db0-45d6-b784-2cd4db72241c" providerId="ADAL" clId="{116867CD-84DD-4CB6-82D9-12910DD84F4A}" dt="2021-04-23T00:05:43.855" v="872" actId="14100"/>
          <ac:spMkLst>
            <pc:docMk/>
            <pc:sldMk cId="0" sldId="258"/>
            <ac:spMk id="585" creationId="{00000000-0000-0000-0000-000000000000}"/>
          </ac:spMkLst>
        </pc:spChg>
        <pc:spChg chg="mod topLvl">
          <ac:chgData name="Jason" userId="04e349cc-5db0-45d6-b784-2cd4db72241c" providerId="ADAL" clId="{116867CD-84DD-4CB6-82D9-12910DD84F4A}" dt="2021-04-23T00:21:34.902" v="1381" actId="6549"/>
          <ac:spMkLst>
            <pc:docMk/>
            <pc:sldMk cId="0" sldId="258"/>
            <ac:spMk id="586" creationId="{00000000-0000-0000-0000-000000000000}"/>
          </ac:spMkLst>
        </pc:spChg>
        <pc:spChg chg="mod topLvl">
          <ac:chgData name="Jason" userId="04e349cc-5db0-45d6-b784-2cd4db72241c" providerId="ADAL" clId="{116867CD-84DD-4CB6-82D9-12910DD84F4A}" dt="2021-04-23T00:12:14.206" v="1002" actId="20577"/>
          <ac:spMkLst>
            <pc:docMk/>
            <pc:sldMk cId="0" sldId="258"/>
            <ac:spMk id="587" creationId="{00000000-0000-0000-0000-000000000000}"/>
          </ac:spMkLst>
        </pc:spChg>
        <pc:spChg chg="del">
          <ac:chgData name="Jason" userId="04e349cc-5db0-45d6-b784-2cd4db72241c" providerId="ADAL" clId="{116867CD-84DD-4CB6-82D9-12910DD84F4A}" dt="2021-04-18T16:05:01.827" v="2" actId="478"/>
          <ac:spMkLst>
            <pc:docMk/>
            <pc:sldMk cId="0" sldId="258"/>
            <ac:spMk id="588" creationId="{00000000-0000-0000-0000-000000000000}"/>
          </ac:spMkLst>
        </pc:spChg>
        <pc:spChg chg="mod topLvl">
          <ac:chgData name="Jason" userId="04e349cc-5db0-45d6-b784-2cd4db72241c" providerId="ADAL" clId="{116867CD-84DD-4CB6-82D9-12910DD84F4A}" dt="2021-04-23T00:21:42.525" v="1382"/>
          <ac:spMkLst>
            <pc:docMk/>
            <pc:sldMk cId="0" sldId="258"/>
            <ac:spMk id="589" creationId="{00000000-0000-0000-0000-000000000000}"/>
          </ac:spMkLst>
        </pc:spChg>
        <pc:spChg chg="mod topLvl">
          <ac:chgData name="Jason" userId="04e349cc-5db0-45d6-b784-2cd4db72241c" providerId="ADAL" clId="{116867CD-84DD-4CB6-82D9-12910DD84F4A}" dt="2021-04-23T00:21:44.713" v="1383"/>
          <ac:spMkLst>
            <pc:docMk/>
            <pc:sldMk cId="0" sldId="258"/>
            <ac:spMk id="590" creationId="{00000000-0000-0000-0000-000000000000}"/>
          </ac:spMkLst>
        </pc:spChg>
        <pc:grpChg chg="del mod">
          <ac:chgData name="Jason" userId="04e349cc-5db0-45d6-b784-2cd4db72241c" providerId="ADAL" clId="{116867CD-84DD-4CB6-82D9-12910DD84F4A}" dt="2021-04-18T16:05:07.222" v="3" actId="165"/>
          <ac:grpSpMkLst>
            <pc:docMk/>
            <pc:sldMk cId="0" sldId="258"/>
            <ac:grpSpMk id="576" creationId="{00000000-0000-0000-0000-000000000000}"/>
          </ac:grpSpMkLst>
        </pc:grpChg>
        <pc:picChg chg="add del mod">
          <ac:chgData name="Jason" userId="04e349cc-5db0-45d6-b784-2cd4db72241c" providerId="ADAL" clId="{116867CD-84DD-4CB6-82D9-12910DD84F4A}" dt="2021-04-23T00:11:04.667" v="947" actId="478"/>
          <ac:picMkLst>
            <pc:docMk/>
            <pc:sldMk cId="0" sldId="258"/>
            <ac:picMk id="3" creationId="{56DEB117-928B-49A5-A0BF-3539D3470564}"/>
          </ac:picMkLst>
        </pc:picChg>
        <pc:picChg chg="add del mod">
          <ac:chgData name="Jason" userId="04e349cc-5db0-45d6-b784-2cd4db72241c" providerId="ADAL" clId="{116867CD-84DD-4CB6-82D9-12910DD84F4A}" dt="2021-04-23T00:11:54.134" v="952" actId="478"/>
          <ac:picMkLst>
            <pc:docMk/>
            <pc:sldMk cId="0" sldId="258"/>
            <ac:picMk id="4" creationId="{61E1B8AD-C2BB-4021-A7D1-7D558F58898E}"/>
          </ac:picMkLst>
        </pc:picChg>
        <pc:picChg chg="add mod">
          <ac:chgData name="Jason" userId="04e349cc-5db0-45d6-b784-2cd4db72241c" providerId="ADAL" clId="{116867CD-84DD-4CB6-82D9-12910DD84F4A}" dt="2021-04-23T00:06:08.055" v="879" actId="1076"/>
          <ac:picMkLst>
            <pc:docMk/>
            <pc:sldMk cId="0" sldId="258"/>
            <ac:picMk id="18" creationId="{A4CE040C-E12C-407E-A751-A48A11D5C44F}"/>
          </ac:picMkLst>
        </pc:picChg>
        <pc:picChg chg="mod topLvl">
          <ac:chgData name="Jason" userId="04e349cc-5db0-45d6-b784-2cd4db72241c" providerId="ADAL" clId="{116867CD-84DD-4CB6-82D9-12910DD84F4A}" dt="2021-04-23T00:09:12.248" v="943" actId="1076"/>
          <ac:picMkLst>
            <pc:docMk/>
            <pc:sldMk cId="0" sldId="258"/>
            <ac:picMk id="577" creationId="{00000000-0000-0000-0000-000000000000}"/>
          </ac:picMkLst>
        </pc:picChg>
        <pc:picChg chg="mod topLvl">
          <ac:chgData name="Jason" userId="04e349cc-5db0-45d6-b784-2cd4db72241c" providerId="ADAL" clId="{116867CD-84DD-4CB6-82D9-12910DD84F4A}" dt="2021-04-23T00:05:56.692" v="876" actId="1076"/>
          <ac:picMkLst>
            <pc:docMk/>
            <pc:sldMk cId="0" sldId="258"/>
            <ac:picMk id="578" creationId="{00000000-0000-0000-0000-000000000000}"/>
          </ac:picMkLst>
        </pc:picChg>
        <pc:picChg chg="mod topLvl">
          <ac:chgData name="Jason" userId="04e349cc-5db0-45d6-b784-2cd4db72241c" providerId="ADAL" clId="{116867CD-84DD-4CB6-82D9-12910DD84F4A}" dt="2021-04-23T00:05:58.997" v="877" actId="1076"/>
          <ac:picMkLst>
            <pc:docMk/>
            <pc:sldMk cId="0" sldId="258"/>
            <ac:picMk id="579" creationId="{00000000-0000-0000-0000-000000000000}"/>
          </ac:picMkLst>
        </pc:picChg>
        <pc:picChg chg="mod topLvl">
          <ac:chgData name="Jason" userId="04e349cc-5db0-45d6-b784-2cd4db72241c" providerId="ADAL" clId="{116867CD-84DD-4CB6-82D9-12910DD84F4A}" dt="2021-04-23T00:05:54.693" v="875" actId="1076"/>
          <ac:picMkLst>
            <pc:docMk/>
            <pc:sldMk cId="0" sldId="258"/>
            <ac:picMk id="580" creationId="{00000000-0000-0000-0000-000000000000}"/>
          </ac:picMkLst>
        </pc:picChg>
        <pc:picChg chg="del">
          <ac:chgData name="Jason" userId="04e349cc-5db0-45d6-b784-2cd4db72241c" providerId="ADAL" clId="{116867CD-84DD-4CB6-82D9-12910DD84F4A}" dt="2021-04-18T16:05:00.603" v="1" actId="478"/>
          <ac:picMkLst>
            <pc:docMk/>
            <pc:sldMk cId="0" sldId="258"/>
            <ac:picMk id="581" creationId="{00000000-0000-0000-0000-000000000000}"/>
          </ac:picMkLst>
        </pc:picChg>
        <pc:picChg chg="mod topLvl">
          <ac:chgData name="Jason" userId="04e349cc-5db0-45d6-b784-2cd4db72241c" providerId="ADAL" clId="{116867CD-84DD-4CB6-82D9-12910DD84F4A}" dt="2021-04-18T16:05:54.391" v="12" actId="1076"/>
          <ac:picMkLst>
            <pc:docMk/>
            <pc:sldMk cId="0" sldId="258"/>
            <ac:picMk id="582" creationId="{00000000-0000-0000-0000-000000000000}"/>
          </ac:picMkLst>
        </pc:picChg>
        <pc:picChg chg="mod topLvl">
          <ac:chgData name="Jason" userId="04e349cc-5db0-45d6-b784-2cd4db72241c" providerId="ADAL" clId="{116867CD-84DD-4CB6-82D9-12910DD84F4A}" dt="2021-04-18T16:05:24.584" v="5" actId="408"/>
          <ac:picMkLst>
            <pc:docMk/>
            <pc:sldMk cId="0" sldId="258"/>
            <ac:picMk id="583" creationId="{00000000-0000-0000-0000-000000000000}"/>
          </ac:picMkLst>
        </pc:picChg>
      </pc:sldChg>
      <pc:sldChg chg="addSp modSp mod">
        <pc:chgData name="Jason" userId="04e349cc-5db0-45d6-b784-2cd4db72241c" providerId="ADAL" clId="{116867CD-84DD-4CB6-82D9-12910DD84F4A}" dt="2021-04-18T16:33:11.504" v="629" actId="20577"/>
        <pc:sldMkLst>
          <pc:docMk/>
          <pc:sldMk cId="0" sldId="259"/>
        </pc:sldMkLst>
        <pc:spChg chg="mod">
          <ac:chgData name="Jason" userId="04e349cc-5db0-45d6-b784-2cd4db72241c" providerId="ADAL" clId="{116867CD-84DD-4CB6-82D9-12910DD84F4A}" dt="2021-04-18T16:29:32.872" v="346" actId="20577"/>
          <ac:spMkLst>
            <pc:docMk/>
            <pc:sldMk cId="0" sldId="259"/>
            <ac:spMk id="9" creationId="{E88854F3-59D4-43D0-8584-F0870B01440C}"/>
          </ac:spMkLst>
        </pc:spChg>
        <pc:spChg chg="add mod">
          <ac:chgData name="Jason" userId="04e349cc-5db0-45d6-b784-2cd4db72241c" providerId="ADAL" clId="{116867CD-84DD-4CB6-82D9-12910DD84F4A}" dt="2021-04-18T16:33:11.504" v="629" actId="20577"/>
          <ac:spMkLst>
            <pc:docMk/>
            <pc:sldMk cId="0" sldId="259"/>
            <ac:spMk id="10" creationId="{50ACC775-33BD-4F62-8E5D-4314B1FA831A}"/>
          </ac:spMkLst>
        </pc:spChg>
        <pc:spChg chg="mod">
          <ac:chgData name="Jason" userId="04e349cc-5db0-45d6-b784-2cd4db72241c" providerId="ADAL" clId="{116867CD-84DD-4CB6-82D9-12910DD84F4A}" dt="2021-04-18T16:29:22.218" v="328" actId="1076"/>
          <ac:spMkLst>
            <pc:docMk/>
            <pc:sldMk cId="0" sldId="259"/>
            <ac:spMk id="597" creationId="{00000000-0000-0000-0000-000000000000}"/>
          </ac:spMkLst>
        </pc:spChg>
      </pc:sldChg>
      <pc:sldChg chg="addSp delSp modSp mod">
        <pc:chgData name="Jason" userId="04e349cc-5db0-45d6-b784-2cd4db72241c" providerId="ADAL" clId="{116867CD-84DD-4CB6-82D9-12910DD84F4A}" dt="2021-04-18T16:31:58.272" v="561" actId="20577"/>
        <pc:sldMkLst>
          <pc:docMk/>
          <pc:sldMk cId="0" sldId="260"/>
        </pc:sldMkLst>
        <pc:spChg chg="mod">
          <ac:chgData name="Jason" userId="04e349cc-5db0-45d6-b784-2cd4db72241c" providerId="ADAL" clId="{116867CD-84DD-4CB6-82D9-12910DD84F4A}" dt="2021-04-18T16:29:38.730" v="360" actId="20577"/>
          <ac:spMkLst>
            <pc:docMk/>
            <pc:sldMk cId="0" sldId="260"/>
            <ac:spMk id="7" creationId="{678F9B97-34E2-416F-AB75-65944E38ADD0}"/>
          </ac:spMkLst>
        </pc:spChg>
        <pc:spChg chg="add mod">
          <ac:chgData name="Jason" userId="04e349cc-5db0-45d6-b784-2cd4db72241c" providerId="ADAL" clId="{116867CD-84DD-4CB6-82D9-12910DD84F4A}" dt="2021-04-18T16:31:58.272" v="561" actId="20577"/>
          <ac:spMkLst>
            <pc:docMk/>
            <pc:sldMk cId="0" sldId="260"/>
            <ac:spMk id="8" creationId="{2B5BDFBF-1DCF-4042-B0D5-A8278A49B1B4}"/>
          </ac:spMkLst>
        </pc:spChg>
        <pc:spChg chg="mod">
          <ac:chgData name="Jason" userId="04e349cc-5db0-45d6-b784-2cd4db72241c" providerId="ADAL" clId="{116867CD-84DD-4CB6-82D9-12910DD84F4A}" dt="2021-04-18T16:28:23.891" v="302" actId="20577"/>
          <ac:spMkLst>
            <pc:docMk/>
            <pc:sldMk cId="0" sldId="260"/>
            <ac:spMk id="598" creationId="{00000000-0000-0000-0000-000000000000}"/>
          </ac:spMkLst>
        </pc:spChg>
        <pc:spChg chg="del">
          <ac:chgData name="Jason" userId="04e349cc-5db0-45d6-b784-2cd4db72241c" providerId="ADAL" clId="{116867CD-84DD-4CB6-82D9-12910DD84F4A}" dt="2021-04-18T16:31:53.246" v="539" actId="478"/>
          <ac:spMkLst>
            <pc:docMk/>
            <pc:sldMk cId="0" sldId="260"/>
            <ac:spMk id="602" creationId="{00000000-0000-0000-0000-000000000000}"/>
          </ac:spMkLst>
        </pc:spChg>
      </pc:sldChg>
      <pc:sldChg chg="modSp mod">
        <pc:chgData name="Jason" userId="04e349cc-5db0-45d6-b784-2cd4db72241c" providerId="ADAL" clId="{116867CD-84DD-4CB6-82D9-12910DD84F4A}" dt="2021-04-18T16:29:43.767" v="374" actId="20577"/>
        <pc:sldMkLst>
          <pc:docMk/>
          <pc:sldMk cId="0" sldId="262"/>
        </pc:sldMkLst>
        <pc:spChg chg="mod">
          <ac:chgData name="Jason" userId="04e349cc-5db0-45d6-b784-2cd4db72241c" providerId="ADAL" clId="{116867CD-84DD-4CB6-82D9-12910DD84F4A}" dt="2021-04-18T16:29:43.767" v="374" actId="20577"/>
          <ac:spMkLst>
            <pc:docMk/>
            <pc:sldMk cId="0" sldId="262"/>
            <ac:spMk id="6" creationId="{03235F19-B482-4AEE-9CAB-1B7EF7D3B65E}"/>
          </ac:spMkLst>
        </pc:spChg>
      </pc:sldChg>
      <pc:sldChg chg="addSp delSp modSp mod">
        <pc:chgData name="Jason" userId="04e349cc-5db0-45d6-b784-2cd4db72241c" providerId="ADAL" clId="{116867CD-84DD-4CB6-82D9-12910DD84F4A}" dt="2021-04-23T00:23:41.070" v="1476" actId="207"/>
        <pc:sldMkLst>
          <pc:docMk/>
          <pc:sldMk cId="476441148" sldId="263"/>
        </pc:sldMkLst>
        <pc:spChg chg="mod">
          <ac:chgData name="Jason" userId="04e349cc-5db0-45d6-b784-2cd4db72241c" providerId="ADAL" clId="{116867CD-84DD-4CB6-82D9-12910DD84F4A}" dt="2021-04-18T16:30:25.217" v="404" actId="2711"/>
          <ac:spMkLst>
            <pc:docMk/>
            <pc:sldMk cId="476441148" sldId="263"/>
            <ac:spMk id="2" creationId="{3F6497B0-FEBD-47A2-B03E-67761C1CF425}"/>
          </ac:spMkLst>
        </pc:spChg>
        <pc:spChg chg="mod">
          <ac:chgData name="Jason" userId="04e349cc-5db0-45d6-b784-2cd4db72241c" providerId="ADAL" clId="{116867CD-84DD-4CB6-82D9-12910DD84F4A}" dt="2021-04-18T16:25:17.272" v="293" actId="207"/>
          <ac:spMkLst>
            <pc:docMk/>
            <pc:sldMk cId="476441148" sldId="263"/>
            <ac:spMk id="4" creationId="{B11CA8FB-1846-4A52-938A-4BE4CE08EA09}"/>
          </ac:spMkLst>
        </pc:spChg>
        <pc:spChg chg="mod">
          <ac:chgData name="Jason" userId="04e349cc-5db0-45d6-b784-2cd4db72241c" providerId="ADAL" clId="{116867CD-84DD-4CB6-82D9-12910DD84F4A}" dt="2021-04-18T16:24:47.797" v="289" actId="1076"/>
          <ac:spMkLst>
            <pc:docMk/>
            <pc:sldMk cId="476441148" sldId="263"/>
            <ac:spMk id="5" creationId="{53403BC6-0537-46B5-824D-64867D17CF78}"/>
          </ac:spMkLst>
        </pc:spChg>
        <pc:spChg chg="add mod">
          <ac:chgData name="Jason" userId="04e349cc-5db0-45d6-b784-2cd4db72241c" providerId="ADAL" clId="{116867CD-84DD-4CB6-82D9-12910DD84F4A}" dt="2021-04-18T16:31:42.012" v="536" actId="20577"/>
          <ac:spMkLst>
            <pc:docMk/>
            <pc:sldMk cId="476441148" sldId="263"/>
            <ac:spMk id="10" creationId="{B7FE5569-E38B-4B63-9FB4-C80C42CC2F70}"/>
          </ac:spMkLst>
        </pc:spChg>
        <pc:graphicFrameChg chg="modGraphic">
          <ac:chgData name="Jason" userId="04e349cc-5db0-45d6-b784-2cd4db72241c" providerId="ADAL" clId="{116867CD-84DD-4CB6-82D9-12910DD84F4A}" dt="2021-04-18T16:27:22.297" v="298" actId="207"/>
          <ac:graphicFrameMkLst>
            <pc:docMk/>
            <pc:sldMk cId="476441148" sldId="263"/>
            <ac:graphicFrameMk id="11" creationId="{E77A3DCD-6E36-4FF3-86AB-EC3AA14ECE56}"/>
          </ac:graphicFrameMkLst>
        </pc:graphicFrameChg>
        <pc:graphicFrameChg chg="mod modGraphic">
          <ac:chgData name="Jason" userId="04e349cc-5db0-45d6-b784-2cd4db72241c" providerId="ADAL" clId="{116867CD-84DD-4CB6-82D9-12910DD84F4A}" dt="2021-04-23T00:23:41.070" v="1476" actId="207"/>
          <ac:graphicFrameMkLst>
            <pc:docMk/>
            <pc:sldMk cId="476441148" sldId="263"/>
            <ac:graphicFrameMk id="12" creationId="{06B5332B-EBBA-44C1-A62C-F90BB768277E}"/>
          </ac:graphicFrameMkLst>
        </pc:graphicFrameChg>
        <pc:picChg chg="add del mod">
          <ac:chgData name="Jason" userId="04e349cc-5db0-45d6-b784-2cd4db72241c" providerId="ADAL" clId="{116867CD-84DD-4CB6-82D9-12910DD84F4A}" dt="2021-04-18T16:22:19.727" v="283" actId="478"/>
          <ac:picMkLst>
            <pc:docMk/>
            <pc:sldMk cId="476441148" sldId="263"/>
            <ac:picMk id="7" creationId="{5A121D3F-7543-4321-AA67-C5296C11D0DA}"/>
          </ac:picMkLst>
        </pc:picChg>
      </pc:sldChg>
      <pc:sldChg chg="addSp delSp modSp mod">
        <pc:chgData name="Jason" userId="04e349cc-5db0-45d6-b784-2cd4db72241c" providerId="ADAL" clId="{116867CD-84DD-4CB6-82D9-12910DD84F4A}" dt="2021-04-18T16:31:38.633" v="535" actId="20577"/>
        <pc:sldMkLst>
          <pc:docMk/>
          <pc:sldMk cId="3051612149" sldId="264"/>
        </pc:sldMkLst>
        <pc:spChg chg="del">
          <ac:chgData name="Jason" userId="04e349cc-5db0-45d6-b784-2cd4db72241c" providerId="ADAL" clId="{116867CD-84DD-4CB6-82D9-12910DD84F4A}" dt="2021-04-18T16:31:04.657" v="456" actId="478"/>
          <ac:spMkLst>
            <pc:docMk/>
            <pc:sldMk cId="3051612149" sldId="264"/>
            <ac:spMk id="2" creationId="{132B37AA-9998-4054-A633-A9585A18908E}"/>
          </ac:spMkLst>
        </pc:spChg>
        <pc:spChg chg="del">
          <ac:chgData name="Jason" userId="04e349cc-5db0-45d6-b784-2cd4db72241c" providerId="ADAL" clId="{116867CD-84DD-4CB6-82D9-12910DD84F4A}" dt="2021-04-18T16:25:47.132" v="294" actId="478"/>
          <ac:spMkLst>
            <pc:docMk/>
            <pc:sldMk cId="3051612149" sldId="264"/>
            <ac:spMk id="4" creationId="{910ABF1A-AB99-45CC-98FB-68363AE4C7E1}"/>
          </ac:spMkLst>
        </pc:spChg>
        <pc:spChg chg="del">
          <ac:chgData name="Jason" userId="04e349cc-5db0-45d6-b784-2cd4db72241c" providerId="ADAL" clId="{116867CD-84DD-4CB6-82D9-12910DD84F4A}" dt="2021-04-18T16:25:47.132" v="294" actId="478"/>
          <ac:spMkLst>
            <pc:docMk/>
            <pc:sldMk cId="3051612149" sldId="264"/>
            <ac:spMk id="5" creationId="{25957740-EAA3-4AA8-9958-348755AB7F41}"/>
          </ac:spMkLst>
        </pc:spChg>
        <pc:spChg chg="del">
          <ac:chgData name="Jason" userId="04e349cc-5db0-45d6-b784-2cd4db72241c" providerId="ADAL" clId="{116867CD-84DD-4CB6-82D9-12910DD84F4A}" dt="2021-04-18T16:25:47.132" v="294" actId="478"/>
          <ac:spMkLst>
            <pc:docMk/>
            <pc:sldMk cId="3051612149" sldId="264"/>
            <ac:spMk id="6" creationId="{A5A5FE64-7DAF-4BC7-9701-6DE532CDEA79}"/>
          </ac:spMkLst>
        </pc:spChg>
        <pc:spChg chg="add mod">
          <ac:chgData name="Jason" userId="04e349cc-5db0-45d6-b784-2cd4db72241c" providerId="ADAL" clId="{116867CD-84DD-4CB6-82D9-12910DD84F4A}" dt="2021-04-18T16:25:47.908" v="295"/>
          <ac:spMkLst>
            <pc:docMk/>
            <pc:sldMk cId="3051612149" sldId="264"/>
            <ac:spMk id="7" creationId="{AA15A974-DB98-4BE8-9196-8E70AFD96D52}"/>
          </ac:spMkLst>
        </pc:spChg>
        <pc:spChg chg="add mod">
          <ac:chgData name="Jason" userId="04e349cc-5db0-45d6-b784-2cd4db72241c" providerId="ADAL" clId="{116867CD-84DD-4CB6-82D9-12910DD84F4A}" dt="2021-04-18T16:25:47.908" v="295"/>
          <ac:spMkLst>
            <pc:docMk/>
            <pc:sldMk cId="3051612149" sldId="264"/>
            <ac:spMk id="8" creationId="{845DB3F4-1676-4F6C-A074-CD7AFF1E6B95}"/>
          </ac:spMkLst>
        </pc:spChg>
        <pc:spChg chg="add mod">
          <ac:chgData name="Jason" userId="04e349cc-5db0-45d6-b784-2cd4db72241c" providerId="ADAL" clId="{116867CD-84DD-4CB6-82D9-12910DD84F4A}" dt="2021-04-18T16:25:47.908" v="295"/>
          <ac:spMkLst>
            <pc:docMk/>
            <pc:sldMk cId="3051612149" sldId="264"/>
            <ac:spMk id="9" creationId="{EECCD25D-FD19-49DB-A82E-16AA20B33F17}"/>
          </ac:spMkLst>
        </pc:spChg>
        <pc:spChg chg="add mod">
          <ac:chgData name="Jason" userId="04e349cc-5db0-45d6-b784-2cd4db72241c" providerId="ADAL" clId="{116867CD-84DD-4CB6-82D9-12910DD84F4A}" dt="2021-04-18T16:31:38.633" v="535" actId="20577"/>
          <ac:spMkLst>
            <pc:docMk/>
            <pc:sldMk cId="3051612149" sldId="264"/>
            <ac:spMk id="10" creationId="{A2919452-0778-4FC2-AADA-4A182E07CDE2}"/>
          </ac:spMkLst>
        </pc:spChg>
        <pc:spChg chg="add del mod">
          <ac:chgData name="Jason" userId="04e349cc-5db0-45d6-b784-2cd4db72241c" providerId="ADAL" clId="{116867CD-84DD-4CB6-82D9-12910DD84F4A}" dt="2021-04-18T16:31:06.539" v="457" actId="478"/>
          <ac:spMkLst>
            <pc:docMk/>
            <pc:sldMk cId="3051612149" sldId="264"/>
            <ac:spMk id="12" creationId="{7DBF8DC4-71AD-42F1-899D-6104F0E2D3C7}"/>
          </ac:spMkLst>
        </pc:spChg>
        <pc:picChg chg="mod">
          <ac:chgData name="Jason" userId="04e349cc-5db0-45d6-b784-2cd4db72241c" providerId="ADAL" clId="{116867CD-84DD-4CB6-82D9-12910DD84F4A}" dt="2021-04-18T16:31:18.297" v="497" actId="1076"/>
          <ac:picMkLst>
            <pc:docMk/>
            <pc:sldMk cId="3051612149" sldId="264"/>
            <ac:picMk id="3" creationId="{9F476DD4-4DB7-4548-963F-62AB06CBBA22}"/>
          </ac:picMkLst>
        </pc:picChg>
      </pc:sldChg>
      <pc:sldChg chg="del">
        <pc:chgData name="Jason" userId="04e349cc-5db0-45d6-b784-2cd4db72241c" providerId="ADAL" clId="{116867CD-84DD-4CB6-82D9-12910DD84F4A}" dt="2021-04-18T16:26:07.863" v="297" actId="47"/>
        <pc:sldMkLst>
          <pc:docMk/>
          <pc:sldMk cId="0" sldId="274"/>
        </pc:sldMkLst>
      </pc:sldChg>
      <pc:sldChg chg="modSp mod">
        <pc:chgData name="Jason" userId="04e349cc-5db0-45d6-b784-2cd4db72241c" providerId="ADAL" clId="{116867CD-84DD-4CB6-82D9-12910DD84F4A}" dt="2021-04-18T16:31:44.705" v="537" actId="20577"/>
        <pc:sldMkLst>
          <pc:docMk/>
          <pc:sldMk cId="0" sldId="275"/>
        </pc:sldMkLst>
        <pc:spChg chg="mod">
          <ac:chgData name="Jason" userId="04e349cc-5db0-45d6-b784-2cd4db72241c" providerId="ADAL" clId="{116867CD-84DD-4CB6-82D9-12910DD84F4A}" dt="2021-04-18T16:29:56.263" v="402" actId="20577"/>
          <ac:spMkLst>
            <pc:docMk/>
            <pc:sldMk cId="0" sldId="275"/>
            <ac:spMk id="7" creationId="{765F222E-F511-405F-84DE-D37178629971}"/>
          </ac:spMkLst>
        </pc:spChg>
        <pc:spChg chg="mod">
          <ac:chgData name="Jason" userId="04e349cc-5db0-45d6-b784-2cd4db72241c" providerId="ADAL" clId="{116867CD-84DD-4CB6-82D9-12910DD84F4A}" dt="2021-04-18T16:31:44.705" v="537" actId="20577"/>
          <ac:spMkLst>
            <pc:docMk/>
            <pc:sldMk cId="0" sldId="275"/>
            <ac:spMk id="8" creationId="{3186B01F-13EA-4CA8-982E-960B084D96A7}"/>
          </ac:spMkLst>
        </pc:spChg>
      </pc:sldChg>
      <pc:sldChg chg="modSp mod">
        <pc:chgData name="Jason" userId="04e349cc-5db0-45d6-b784-2cd4db72241c" providerId="ADAL" clId="{116867CD-84DD-4CB6-82D9-12910DD84F4A}" dt="2021-04-18T16:29:49.071" v="388" actId="20577"/>
        <pc:sldMkLst>
          <pc:docMk/>
          <pc:sldMk cId="584574982" sldId="293"/>
        </pc:sldMkLst>
        <pc:spChg chg="mod">
          <ac:chgData name="Jason" userId="04e349cc-5db0-45d6-b784-2cd4db72241c" providerId="ADAL" clId="{116867CD-84DD-4CB6-82D9-12910DD84F4A}" dt="2021-04-18T16:29:49.071" v="388" actId="20577"/>
          <ac:spMkLst>
            <pc:docMk/>
            <pc:sldMk cId="584574982" sldId="293"/>
            <ac:spMk id="6" creationId="{C81264CA-CEB2-4A3D-96A9-3EED5BEA4D69}"/>
          </ac:spMkLst>
        </pc:spChg>
      </pc:sldChg>
      <pc:sldChg chg="del">
        <pc:chgData name="Jason" userId="04e349cc-5db0-45d6-b784-2cd4db72241c" providerId="ADAL" clId="{116867CD-84DD-4CB6-82D9-12910DD84F4A}" dt="2021-04-18T16:28:59.367" v="304" actId="47"/>
        <pc:sldMkLst>
          <pc:docMk/>
          <pc:sldMk cId="0" sldId="299"/>
        </pc:sldMkLst>
      </pc:sldChg>
      <pc:sldChg chg="modSp">
        <pc:chgData name="Jason" userId="04e349cc-5db0-45d6-b784-2cd4db72241c" providerId="ADAL" clId="{116867CD-84DD-4CB6-82D9-12910DD84F4A}" dt="2021-04-18T16:06:15.463" v="15" actId="207"/>
        <pc:sldMkLst>
          <pc:docMk/>
          <pc:sldMk cId="55974475" sldId="300"/>
        </pc:sldMkLst>
        <pc:spChg chg="mod">
          <ac:chgData name="Jason" userId="04e349cc-5db0-45d6-b784-2cd4db72241c" providerId="ADAL" clId="{116867CD-84DD-4CB6-82D9-12910DD84F4A}" dt="2021-04-18T16:06:15.463" v="15" actId="207"/>
          <ac:spMkLst>
            <pc:docMk/>
            <pc:sldMk cId="55974475" sldId="300"/>
            <ac:spMk id="6" creationId="{051E4DED-E3D9-DD4E-9E3F-D4A50CD52A03}"/>
          </ac:spMkLst>
        </pc:spChg>
      </pc:sldChg>
      <pc:sldChg chg="addSp delSp modSp mod">
        <pc:chgData name="Jason" userId="04e349cc-5db0-45d6-b784-2cd4db72241c" providerId="ADAL" clId="{116867CD-84DD-4CB6-82D9-12910DD84F4A}" dt="2021-04-18T16:32:12.639" v="582" actId="20577"/>
        <pc:sldMkLst>
          <pc:docMk/>
          <pc:sldMk cId="2512181292" sldId="301"/>
        </pc:sldMkLst>
        <pc:spChg chg="add mod">
          <ac:chgData name="Jason" userId="04e349cc-5db0-45d6-b784-2cd4db72241c" providerId="ADAL" clId="{116867CD-84DD-4CB6-82D9-12910DD84F4A}" dt="2021-04-18T16:32:12.639" v="582" actId="20577"/>
          <ac:spMkLst>
            <pc:docMk/>
            <pc:sldMk cId="2512181292" sldId="301"/>
            <ac:spMk id="6" creationId="{26400447-5049-49E2-A450-7EEAD7C01E5C}"/>
          </ac:spMkLst>
        </pc:spChg>
        <pc:spChg chg="add del mod">
          <ac:chgData name="Jason" userId="04e349cc-5db0-45d6-b784-2cd4db72241c" providerId="ADAL" clId="{116867CD-84DD-4CB6-82D9-12910DD84F4A}" dt="2021-04-18T16:32:09.500" v="564" actId="478"/>
          <ac:spMkLst>
            <pc:docMk/>
            <pc:sldMk cId="2512181292" sldId="301"/>
            <ac:spMk id="7" creationId="{DCF0CCA1-4E31-4C07-BEA8-A08808651547}"/>
          </ac:spMkLst>
        </pc:spChg>
        <pc:spChg chg="del mod">
          <ac:chgData name="Jason" userId="04e349cc-5db0-45d6-b784-2cd4db72241c" providerId="ADAL" clId="{116867CD-84DD-4CB6-82D9-12910DD84F4A}" dt="2021-04-18T16:32:07.585" v="563" actId="478"/>
          <ac:spMkLst>
            <pc:docMk/>
            <pc:sldMk cId="2512181292" sldId="301"/>
            <ac:spMk id="8" creationId="{10006D63-195E-41BE-B844-AA156831A1C0}"/>
          </ac:spMkLst>
        </pc:spChg>
      </pc:sldChg>
      <pc:sldChg chg="addSp delSp modSp mod">
        <pc:chgData name="Jason" userId="04e349cc-5db0-45d6-b784-2cd4db72241c" providerId="ADAL" clId="{116867CD-84DD-4CB6-82D9-12910DD84F4A}" dt="2021-04-18T16:32:23.918" v="596" actId="478"/>
        <pc:sldMkLst>
          <pc:docMk/>
          <pc:sldMk cId="1095214825" sldId="302"/>
        </pc:sldMkLst>
        <pc:spChg chg="add del mod">
          <ac:chgData name="Jason" userId="04e349cc-5db0-45d6-b784-2cd4db72241c" providerId="ADAL" clId="{116867CD-84DD-4CB6-82D9-12910DD84F4A}" dt="2021-04-18T16:32:23.918" v="596" actId="478"/>
          <ac:spMkLst>
            <pc:docMk/>
            <pc:sldMk cId="1095214825" sldId="302"/>
            <ac:spMk id="5" creationId="{9DE04129-FFC7-43DB-A964-75A25E40539A}"/>
          </ac:spMkLst>
        </pc:spChg>
        <pc:spChg chg="add mod">
          <ac:chgData name="Jason" userId="04e349cc-5db0-45d6-b784-2cd4db72241c" providerId="ADAL" clId="{116867CD-84DD-4CB6-82D9-12910DD84F4A}" dt="2021-04-18T16:32:19.400" v="594" actId="20577"/>
          <ac:spMkLst>
            <pc:docMk/>
            <pc:sldMk cId="1095214825" sldId="302"/>
            <ac:spMk id="7" creationId="{EBCCE806-1A06-4688-AE24-08053A59AC9F}"/>
          </ac:spMkLst>
        </pc:spChg>
        <pc:spChg chg="del">
          <ac:chgData name="Jason" userId="04e349cc-5db0-45d6-b784-2cd4db72241c" providerId="ADAL" clId="{116867CD-84DD-4CB6-82D9-12910DD84F4A}" dt="2021-04-18T16:32:21.732" v="595" actId="478"/>
          <ac:spMkLst>
            <pc:docMk/>
            <pc:sldMk cId="1095214825" sldId="302"/>
            <ac:spMk id="8" creationId="{10006D63-195E-41BE-B844-AA156831A1C0}"/>
          </ac:spMkLst>
        </pc:spChg>
      </pc:sldChg>
      <pc:sldChg chg="addSp delSp modSp mod">
        <pc:chgData name="Jason" userId="04e349cc-5db0-45d6-b784-2cd4db72241c" providerId="ADAL" clId="{116867CD-84DD-4CB6-82D9-12910DD84F4A}" dt="2021-04-23T00:21:11.124" v="1367" actId="1076"/>
        <pc:sldMkLst>
          <pc:docMk/>
          <pc:sldMk cId="3350362037" sldId="303"/>
        </pc:sldMkLst>
        <pc:spChg chg="del">
          <ac:chgData name="Jason" userId="04e349cc-5db0-45d6-b784-2cd4db72241c" providerId="ADAL" clId="{116867CD-84DD-4CB6-82D9-12910DD84F4A}" dt="2021-04-18T16:31:24.308" v="499" actId="478"/>
          <ac:spMkLst>
            <pc:docMk/>
            <pc:sldMk cId="3350362037" sldId="303"/>
            <ac:spMk id="2" creationId="{9CD4734B-E703-4D1E-AB74-6C76746F6214}"/>
          </ac:spMkLst>
        </pc:spChg>
        <pc:spChg chg="add del mod">
          <ac:chgData name="Jason" userId="04e349cc-5db0-45d6-b784-2cd4db72241c" providerId="ADAL" clId="{116867CD-84DD-4CB6-82D9-12910DD84F4A}" dt="2021-04-18T16:31:25.550" v="500" actId="478"/>
          <ac:spMkLst>
            <pc:docMk/>
            <pc:sldMk cId="3350362037" sldId="303"/>
            <ac:spMk id="4" creationId="{829CCC11-3C8F-4FDE-BBE5-FA256428EC05}"/>
          </ac:spMkLst>
        </pc:spChg>
        <pc:spChg chg="add mod">
          <ac:chgData name="Jason" userId="04e349cc-5db0-45d6-b784-2cd4db72241c" providerId="ADAL" clId="{116867CD-84DD-4CB6-82D9-12910DD84F4A}" dt="2021-04-23T00:21:11.124" v="1367" actId="1076"/>
          <ac:spMkLst>
            <pc:docMk/>
            <pc:sldMk cId="3350362037" sldId="303"/>
            <ac:spMk id="7" creationId="{5D52A54A-6037-4006-A6F2-DF7A16F41E0D}"/>
          </ac:spMkLst>
        </pc:spChg>
        <pc:spChg chg="add mod">
          <ac:chgData name="Jason" userId="04e349cc-5db0-45d6-b784-2cd4db72241c" providerId="ADAL" clId="{116867CD-84DD-4CB6-82D9-12910DD84F4A}" dt="2021-04-18T16:31:35.081" v="534" actId="20577"/>
          <ac:spMkLst>
            <pc:docMk/>
            <pc:sldMk cId="3350362037" sldId="303"/>
            <ac:spMk id="9" creationId="{7709C8F3-6A22-4D45-8ECB-D8461AB84E19}"/>
          </ac:spMkLst>
        </pc:spChg>
      </pc:sldChg>
      <pc:sldChg chg="addSp modSp">
        <pc:chgData name="Jason" userId="04e349cc-5db0-45d6-b784-2cd4db72241c" providerId="ADAL" clId="{116867CD-84DD-4CB6-82D9-12910DD84F4A}" dt="2021-04-18T16:25:49.808" v="296"/>
        <pc:sldMkLst>
          <pc:docMk/>
          <pc:sldMk cId="651963970" sldId="312"/>
        </pc:sldMkLst>
        <pc:spChg chg="add mod">
          <ac:chgData name="Jason" userId="04e349cc-5db0-45d6-b784-2cd4db72241c" providerId="ADAL" clId="{116867CD-84DD-4CB6-82D9-12910DD84F4A}" dt="2021-04-18T16:25:49.808" v="296"/>
          <ac:spMkLst>
            <pc:docMk/>
            <pc:sldMk cId="651963970" sldId="312"/>
            <ac:spMk id="4" creationId="{3F84C116-D4E6-4F57-BED2-87CA7E06696F}"/>
          </ac:spMkLst>
        </pc:spChg>
        <pc:spChg chg="add mod">
          <ac:chgData name="Jason" userId="04e349cc-5db0-45d6-b784-2cd4db72241c" providerId="ADAL" clId="{116867CD-84DD-4CB6-82D9-12910DD84F4A}" dt="2021-04-18T16:25:49.808" v="296"/>
          <ac:spMkLst>
            <pc:docMk/>
            <pc:sldMk cId="651963970" sldId="312"/>
            <ac:spMk id="5" creationId="{E936EA47-3B75-485A-BCAC-753570B7306C}"/>
          </ac:spMkLst>
        </pc:spChg>
        <pc:spChg chg="add mod">
          <ac:chgData name="Jason" userId="04e349cc-5db0-45d6-b784-2cd4db72241c" providerId="ADAL" clId="{116867CD-84DD-4CB6-82D9-12910DD84F4A}" dt="2021-04-18T16:25:49.808" v="296"/>
          <ac:spMkLst>
            <pc:docMk/>
            <pc:sldMk cId="651963970" sldId="312"/>
            <ac:spMk id="6" creationId="{58A3E527-7758-4371-89CC-C08AFFAD3FEC}"/>
          </ac:spMkLst>
        </pc:spChg>
      </pc:sldChg>
      <pc:sldChg chg="addSp delSp modSp mod">
        <pc:chgData name="Jason" userId="04e349cc-5db0-45d6-b784-2cd4db72241c" providerId="ADAL" clId="{116867CD-84DD-4CB6-82D9-12910DD84F4A}" dt="2021-04-18T16:32:46.929" v="608" actId="14100"/>
        <pc:sldMkLst>
          <pc:docMk/>
          <pc:sldMk cId="1752545821" sldId="313"/>
        </pc:sldMkLst>
        <pc:spChg chg="del">
          <ac:chgData name="Jason" userId="04e349cc-5db0-45d6-b784-2cd4db72241c" providerId="ADAL" clId="{116867CD-84DD-4CB6-82D9-12910DD84F4A}" dt="2021-04-18T16:32:34.640" v="606" actId="478"/>
          <ac:spMkLst>
            <pc:docMk/>
            <pc:sldMk cId="1752545821" sldId="313"/>
            <ac:spMk id="2" creationId="{DC2AD085-0266-4226-BC71-5ED4136CF59F}"/>
          </ac:spMkLst>
        </pc:spChg>
        <pc:spChg chg="mod">
          <ac:chgData name="Jason" userId="04e349cc-5db0-45d6-b784-2cd4db72241c" providerId="ADAL" clId="{116867CD-84DD-4CB6-82D9-12910DD84F4A}" dt="2021-04-18T16:32:46.929" v="608" actId="14100"/>
          <ac:spMkLst>
            <pc:docMk/>
            <pc:sldMk cId="1752545821" sldId="313"/>
            <ac:spMk id="3" creationId="{09137466-D02F-4C7C-AC18-0930C8DF0EE1}"/>
          </ac:spMkLst>
        </pc:spChg>
        <pc:spChg chg="add mod">
          <ac:chgData name="Jason" userId="04e349cc-5db0-45d6-b784-2cd4db72241c" providerId="ADAL" clId="{116867CD-84DD-4CB6-82D9-12910DD84F4A}" dt="2021-04-18T16:32:32.528" v="605" actId="20577"/>
          <ac:spMkLst>
            <pc:docMk/>
            <pc:sldMk cId="1752545821" sldId="313"/>
            <ac:spMk id="7" creationId="{25322FFF-A08D-486F-A270-5AFB54E68628}"/>
          </ac:spMkLst>
        </pc:spChg>
        <pc:spChg chg="add del mod">
          <ac:chgData name="Jason" userId="04e349cc-5db0-45d6-b784-2cd4db72241c" providerId="ADAL" clId="{116867CD-84DD-4CB6-82D9-12910DD84F4A}" dt="2021-04-18T16:32:35.518" v="607" actId="478"/>
          <ac:spMkLst>
            <pc:docMk/>
            <pc:sldMk cId="1752545821" sldId="313"/>
            <ac:spMk id="9" creationId="{7D01251B-EE76-446D-A76B-0B93BD743FCF}"/>
          </ac:spMkLst>
        </pc:spChg>
      </pc:sldChg>
      <pc:sldChg chg="add del">
        <pc:chgData name="Jason" userId="04e349cc-5db0-45d6-b784-2cd4db72241c" providerId="ADAL" clId="{116867CD-84DD-4CB6-82D9-12910DD84F4A}" dt="2021-04-18T16:30:41.261" v="407"/>
        <pc:sldMkLst>
          <pc:docMk/>
          <pc:sldMk cId="215697065" sldId="314"/>
        </pc:sldMkLst>
      </pc:sldChg>
      <pc:sldChg chg="new del">
        <pc:chgData name="Jason" userId="04e349cc-5db0-45d6-b784-2cd4db72241c" providerId="ADAL" clId="{116867CD-84DD-4CB6-82D9-12910DD84F4A}" dt="2021-04-23T00:14:22.569" v="1004" actId="47"/>
        <pc:sldMkLst>
          <pc:docMk/>
          <pc:sldMk cId="1011157230" sldId="315"/>
        </pc:sldMkLst>
      </pc:sldChg>
      <pc:sldChg chg="modSp add mod">
        <pc:chgData name="Jason" userId="04e349cc-5db0-45d6-b784-2cd4db72241c" providerId="ADAL" clId="{116867CD-84DD-4CB6-82D9-12910DD84F4A}" dt="2021-04-23T00:19:37.647" v="1365" actId="5793"/>
        <pc:sldMkLst>
          <pc:docMk/>
          <pc:sldMk cId="2407828661" sldId="315"/>
        </pc:sldMkLst>
        <pc:spChg chg="mod">
          <ac:chgData name="Jason" userId="04e349cc-5db0-45d6-b784-2cd4db72241c" providerId="ADAL" clId="{116867CD-84DD-4CB6-82D9-12910DD84F4A}" dt="2021-04-23T00:19:37.647" v="1365" actId="5793"/>
          <ac:spMkLst>
            <pc:docMk/>
            <pc:sldMk cId="2407828661" sldId="315"/>
            <ac:spMk id="7" creationId="{5D52A54A-6037-4006-A6F2-DF7A16F41E0D}"/>
          </ac:spMkLst>
        </pc:spChg>
        <pc:spChg chg="mod">
          <ac:chgData name="Jason" userId="04e349cc-5db0-45d6-b784-2cd4db72241c" providerId="ADAL" clId="{116867CD-84DD-4CB6-82D9-12910DD84F4A}" dt="2021-04-23T00:15:03.914" v="1025" actId="20577"/>
          <ac:spMkLst>
            <pc:docMk/>
            <pc:sldMk cId="2407828661" sldId="315"/>
            <ac:spMk id="9" creationId="{7709C8F3-6A22-4D45-8ECB-D8461AB84E19}"/>
          </ac:spMkLst>
        </pc:spChg>
      </pc:sldChg>
      <pc:sldChg chg="addSp delSp modSp add del mod">
        <pc:chgData name="Jason" userId="04e349cc-5db0-45d6-b784-2cd4db72241c" providerId="ADAL" clId="{116867CD-84DD-4CB6-82D9-12910DD84F4A}" dt="2021-04-23T00:48:11.314" v="1495" actId="47"/>
        <pc:sldMkLst>
          <pc:docMk/>
          <pc:sldMk cId="2468791391" sldId="316"/>
        </pc:sldMkLst>
        <pc:spChg chg="add mod">
          <ac:chgData name="Jason" userId="04e349cc-5db0-45d6-b784-2cd4db72241c" providerId="ADAL" clId="{116867CD-84DD-4CB6-82D9-12910DD84F4A}" dt="2021-04-23T00:46:50.316" v="1479" actId="1076"/>
          <ac:spMkLst>
            <pc:docMk/>
            <pc:sldMk cId="2468791391" sldId="316"/>
            <ac:spMk id="2" creationId="{73D3C620-3D5C-4A8A-8A1B-F7109FA15BC4}"/>
          </ac:spMkLst>
        </pc:spChg>
        <pc:spChg chg="add mod">
          <ac:chgData name="Jason" userId="04e349cc-5db0-45d6-b784-2cd4db72241c" providerId="ADAL" clId="{116867CD-84DD-4CB6-82D9-12910DD84F4A}" dt="2021-04-23T00:46:53.592" v="1481" actId="1076"/>
          <ac:spMkLst>
            <pc:docMk/>
            <pc:sldMk cId="2468791391" sldId="316"/>
            <ac:spMk id="9" creationId="{6DFACD0C-916D-4CDD-A0C0-34A5F6B606B9}"/>
          </ac:spMkLst>
        </pc:spChg>
        <pc:spChg chg="add mod">
          <ac:chgData name="Jason" userId="04e349cc-5db0-45d6-b784-2cd4db72241c" providerId="ADAL" clId="{116867CD-84DD-4CB6-82D9-12910DD84F4A}" dt="2021-04-23T00:46:59.749" v="1483" actId="1076"/>
          <ac:spMkLst>
            <pc:docMk/>
            <pc:sldMk cId="2468791391" sldId="316"/>
            <ac:spMk id="10" creationId="{B61D4BBF-7777-4A95-B8AF-ED33D9BF0919}"/>
          </ac:spMkLst>
        </pc:spChg>
        <pc:spChg chg="add mod">
          <ac:chgData name="Jason" userId="04e349cc-5db0-45d6-b784-2cd4db72241c" providerId="ADAL" clId="{116867CD-84DD-4CB6-82D9-12910DD84F4A}" dt="2021-04-23T00:47:04.820" v="1485" actId="1076"/>
          <ac:spMkLst>
            <pc:docMk/>
            <pc:sldMk cId="2468791391" sldId="316"/>
            <ac:spMk id="11" creationId="{250522FD-C6F3-406A-80B9-8B997B8C02D4}"/>
          </ac:spMkLst>
        </pc:spChg>
        <pc:spChg chg="add mod">
          <ac:chgData name="Jason" userId="04e349cc-5db0-45d6-b784-2cd4db72241c" providerId="ADAL" clId="{116867CD-84DD-4CB6-82D9-12910DD84F4A}" dt="2021-04-23T00:47:22.340" v="1487" actId="1076"/>
          <ac:spMkLst>
            <pc:docMk/>
            <pc:sldMk cId="2468791391" sldId="316"/>
            <ac:spMk id="12" creationId="{968DE58A-60B8-49CA-A34E-7399634CC4A4}"/>
          </ac:spMkLst>
        </pc:spChg>
        <pc:spChg chg="add mod">
          <ac:chgData name="Jason" userId="04e349cc-5db0-45d6-b784-2cd4db72241c" providerId="ADAL" clId="{116867CD-84DD-4CB6-82D9-12910DD84F4A}" dt="2021-04-23T00:47:30.951" v="1492" actId="1076"/>
          <ac:spMkLst>
            <pc:docMk/>
            <pc:sldMk cId="2468791391" sldId="316"/>
            <ac:spMk id="13" creationId="{F4594B5E-0348-46D3-89C4-9C323EFBC3E9}"/>
          </ac:spMkLst>
        </pc:spChg>
        <pc:spChg chg="add del mod">
          <ac:chgData name="Jason" userId="04e349cc-5db0-45d6-b784-2cd4db72241c" providerId="ADAL" clId="{116867CD-84DD-4CB6-82D9-12910DD84F4A}" dt="2021-04-23T00:47:55.353" v="1494" actId="478"/>
          <ac:spMkLst>
            <pc:docMk/>
            <pc:sldMk cId="2468791391" sldId="316"/>
            <ac:spMk id="14" creationId="{D9473DDB-D056-4742-BBCC-FC73404B2C72}"/>
          </ac:spMkLst>
        </pc:spChg>
      </pc:sldChg>
    </pc:docChg>
  </pc:docChgLst>
  <pc:docChgLst>
    <pc:chgData name="Rodriguez, Paul" userId="S::prodr004@odu.edu::4a1af716-ac10-40fe-8961-7ec00e4b47bb" providerId="AD" clId="Web-{52ECBF9F-80D4-B000-D38A-4F8D5576FF7A}"/>
    <pc:docChg chg="modSld">
      <pc:chgData name="Rodriguez, Paul" userId="S::prodr004@odu.edu::4a1af716-ac10-40fe-8961-7ec00e4b47bb" providerId="AD" clId="Web-{52ECBF9F-80D4-B000-D38A-4F8D5576FF7A}" dt="2021-04-20T00:26:35.347" v="409"/>
      <pc:docMkLst>
        <pc:docMk/>
      </pc:docMkLst>
      <pc:sldChg chg="modNotes">
        <pc:chgData name="Rodriguez, Paul" userId="S::prodr004@odu.edu::4a1af716-ac10-40fe-8961-7ec00e4b47bb" providerId="AD" clId="Web-{52ECBF9F-80D4-B000-D38A-4F8D5576FF7A}" dt="2021-04-20T00:15:03.709" v="58"/>
        <pc:sldMkLst>
          <pc:docMk/>
          <pc:sldMk cId="0" sldId="258"/>
        </pc:sldMkLst>
      </pc:sldChg>
      <pc:sldChg chg="modSp">
        <pc:chgData name="Rodriguez, Paul" userId="S::prodr004@odu.edu::4a1af716-ac10-40fe-8961-7ec00e4b47bb" providerId="AD" clId="Web-{52ECBF9F-80D4-B000-D38A-4F8D5576FF7A}" dt="2021-04-20T00:14:40.553" v="1" actId="20577"/>
        <pc:sldMkLst>
          <pc:docMk/>
          <pc:sldMk cId="0" sldId="260"/>
        </pc:sldMkLst>
        <pc:spChg chg="mod">
          <ac:chgData name="Rodriguez, Paul" userId="S::prodr004@odu.edu::4a1af716-ac10-40fe-8961-7ec00e4b47bb" providerId="AD" clId="Web-{52ECBF9F-80D4-B000-D38A-4F8D5576FF7A}" dt="2021-04-20T00:14:40.553" v="1" actId="20577"/>
          <ac:spMkLst>
            <pc:docMk/>
            <pc:sldMk cId="0" sldId="260"/>
            <ac:spMk id="598" creationId="{00000000-0000-0000-0000-000000000000}"/>
          </ac:spMkLst>
        </pc:spChg>
      </pc:sldChg>
      <pc:sldChg chg="modNotes">
        <pc:chgData name="Rodriguez, Paul" userId="S::prodr004@odu.edu::4a1af716-ac10-40fe-8961-7ec00e4b47bb" providerId="AD" clId="Web-{52ECBF9F-80D4-B000-D38A-4F8D5576FF7A}" dt="2021-04-20T00:26:35.347" v="409"/>
        <pc:sldMkLst>
          <pc:docMk/>
          <pc:sldMk cId="476441148" sldId="263"/>
        </pc:sldMkLst>
      </pc:sldChg>
      <pc:sldChg chg="modSp">
        <pc:chgData name="Rodriguez, Paul" userId="S::prodr004@odu.edu::4a1af716-ac10-40fe-8961-7ec00e4b47bb" providerId="AD" clId="Web-{52ECBF9F-80D4-B000-D38A-4F8D5576FF7A}" dt="2021-04-20T00:15:46.648" v="63" actId="20577"/>
        <pc:sldMkLst>
          <pc:docMk/>
          <pc:sldMk cId="584574982" sldId="293"/>
        </pc:sldMkLst>
        <pc:spChg chg="mod">
          <ac:chgData name="Rodriguez, Paul" userId="S::prodr004@odu.edu::4a1af716-ac10-40fe-8961-7ec00e4b47bb" providerId="AD" clId="Web-{52ECBF9F-80D4-B000-D38A-4F8D5576FF7A}" dt="2021-04-20T00:15:46.648" v="63" actId="20577"/>
          <ac:spMkLst>
            <pc:docMk/>
            <pc:sldMk cId="584574982" sldId="293"/>
            <ac:spMk id="3" creationId="{4151C24E-3E1F-48EF-AC23-723A86E46031}"/>
          </ac:spMkLst>
        </pc:spChg>
      </pc:sldChg>
    </pc:docChg>
  </pc:docChgLst>
  <pc:docChgLst>
    <pc:chgData name="Jason" userId="04e349cc-5db0-45d6-b784-2cd4db72241c" providerId="ADAL" clId="{FE60DF0A-2E3A-432F-B45F-847ADFAA55EB}"/>
    <pc:docChg chg="undo custSel addSld delSld modSld sldOrd modNotesMaster">
      <pc:chgData name="Jason" userId="04e349cc-5db0-45d6-b784-2cd4db72241c" providerId="ADAL" clId="{FE60DF0A-2E3A-432F-B45F-847ADFAA55EB}" dt="2020-12-03T02:22:25.920" v="488" actId="1076"/>
      <pc:docMkLst>
        <pc:docMk/>
      </pc:docMkLst>
      <pc:sldChg chg="modSp">
        <pc:chgData name="Jason" userId="04e349cc-5db0-45d6-b784-2cd4db72241c" providerId="ADAL" clId="{FE60DF0A-2E3A-432F-B45F-847ADFAA55EB}" dt="2020-12-03T00:34:06.534" v="146" actId="255"/>
        <pc:sldMkLst>
          <pc:docMk/>
          <pc:sldMk cId="0" sldId="258"/>
        </pc:sldMkLst>
        <pc:spChg chg="mod">
          <ac:chgData name="Jason" userId="04e349cc-5db0-45d6-b784-2cd4db72241c" providerId="ADAL" clId="{FE60DF0A-2E3A-432F-B45F-847ADFAA55EB}" dt="2020-12-03T00:33:24.960" v="83" actId="255"/>
          <ac:spMkLst>
            <pc:docMk/>
            <pc:sldMk cId="0" sldId="258"/>
            <ac:spMk id="584" creationId="{00000000-0000-0000-0000-000000000000}"/>
          </ac:spMkLst>
        </pc:spChg>
        <pc:spChg chg="mod">
          <ac:chgData name="Jason" userId="04e349cc-5db0-45d6-b784-2cd4db72241c" providerId="ADAL" clId="{FE60DF0A-2E3A-432F-B45F-847ADFAA55EB}" dt="2020-12-03T00:33:04.700" v="38" actId="255"/>
          <ac:spMkLst>
            <pc:docMk/>
            <pc:sldMk cId="0" sldId="258"/>
            <ac:spMk id="585" creationId="{00000000-0000-0000-0000-000000000000}"/>
          </ac:spMkLst>
        </pc:spChg>
        <pc:spChg chg="mod">
          <ac:chgData name="Jason" userId="04e349cc-5db0-45d6-b784-2cd4db72241c" providerId="ADAL" clId="{FE60DF0A-2E3A-432F-B45F-847ADFAA55EB}" dt="2020-12-03T00:33:16.162" v="61" actId="255"/>
          <ac:spMkLst>
            <pc:docMk/>
            <pc:sldMk cId="0" sldId="258"/>
            <ac:spMk id="586" creationId="{00000000-0000-0000-0000-000000000000}"/>
          </ac:spMkLst>
        </pc:spChg>
        <pc:spChg chg="mod">
          <ac:chgData name="Jason" userId="04e349cc-5db0-45d6-b784-2cd4db72241c" providerId="ADAL" clId="{FE60DF0A-2E3A-432F-B45F-847ADFAA55EB}" dt="2020-12-03T00:31:38.753" v="18" actId="255"/>
          <ac:spMkLst>
            <pc:docMk/>
            <pc:sldMk cId="0" sldId="258"/>
            <ac:spMk id="587" creationId="{00000000-0000-0000-0000-000000000000}"/>
          </ac:spMkLst>
        </pc:spChg>
        <pc:spChg chg="mod">
          <ac:chgData name="Jason" userId="04e349cc-5db0-45d6-b784-2cd4db72241c" providerId="ADAL" clId="{FE60DF0A-2E3A-432F-B45F-847ADFAA55EB}" dt="2020-12-03T00:33:40.358" v="104" actId="20577"/>
          <ac:spMkLst>
            <pc:docMk/>
            <pc:sldMk cId="0" sldId="258"/>
            <ac:spMk id="588" creationId="{00000000-0000-0000-0000-000000000000}"/>
          </ac:spMkLst>
        </pc:spChg>
        <pc:spChg chg="mod">
          <ac:chgData name="Jason" userId="04e349cc-5db0-45d6-b784-2cd4db72241c" providerId="ADAL" clId="{FE60DF0A-2E3A-432F-B45F-847ADFAA55EB}" dt="2020-12-03T00:33:54.716" v="125" actId="255"/>
          <ac:spMkLst>
            <pc:docMk/>
            <pc:sldMk cId="0" sldId="258"/>
            <ac:spMk id="589" creationId="{00000000-0000-0000-0000-000000000000}"/>
          </ac:spMkLst>
        </pc:spChg>
        <pc:spChg chg="mod">
          <ac:chgData name="Jason" userId="04e349cc-5db0-45d6-b784-2cd4db72241c" providerId="ADAL" clId="{FE60DF0A-2E3A-432F-B45F-847ADFAA55EB}" dt="2020-12-03T00:34:06.534" v="146" actId="255"/>
          <ac:spMkLst>
            <pc:docMk/>
            <pc:sldMk cId="0" sldId="258"/>
            <ac:spMk id="590" creationId="{00000000-0000-0000-0000-000000000000}"/>
          </ac:spMkLst>
        </pc:spChg>
      </pc:sldChg>
      <pc:sldChg chg="modSp ord">
        <pc:chgData name="Jason" userId="04e349cc-5db0-45d6-b784-2cd4db72241c" providerId="ADAL" clId="{FE60DF0A-2E3A-432F-B45F-847ADFAA55EB}" dt="2020-12-03T02:14:16.131" v="473"/>
        <pc:sldMkLst>
          <pc:docMk/>
          <pc:sldMk cId="476441148" sldId="263"/>
        </pc:sldMkLst>
        <pc:spChg chg="mod">
          <ac:chgData name="Jason" userId="04e349cc-5db0-45d6-b784-2cd4db72241c" providerId="ADAL" clId="{FE60DF0A-2E3A-432F-B45F-847ADFAA55EB}" dt="2020-12-03T02:14:16.131" v="473"/>
          <ac:spMkLst>
            <pc:docMk/>
            <pc:sldMk cId="476441148" sldId="263"/>
            <ac:spMk id="619" creationId="{00000000-0000-0000-0000-000000000000}"/>
          </ac:spMkLst>
        </pc:spChg>
      </pc:sldChg>
      <pc:sldChg chg="modSp ord">
        <pc:chgData name="Jason" userId="04e349cc-5db0-45d6-b784-2cd4db72241c" providerId="ADAL" clId="{FE60DF0A-2E3A-432F-B45F-847ADFAA55EB}" dt="2020-12-03T02:14:19.814" v="474"/>
        <pc:sldMkLst>
          <pc:docMk/>
          <pc:sldMk cId="3051612149" sldId="264"/>
        </pc:sldMkLst>
        <pc:spChg chg="mod">
          <ac:chgData name="Jason" userId="04e349cc-5db0-45d6-b784-2cd4db72241c" providerId="ADAL" clId="{FE60DF0A-2E3A-432F-B45F-847ADFAA55EB}" dt="2020-12-03T02:14:19.814" v="474"/>
          <ac:spMkLst>
            <pc:docMk/>
            <pc:sldMk cId="3051612149" sldId="264"/>
            <ac:spMk id="629" creationId="{00000000-0000-0000-0000-000000000000}"/>
          </ac:spMkLst>
        </pc:spChg>
      </pc:sldChg>
      <pc:sldChg chg="modSp ord">
        <pc:chgData name="Jason" userId="04e349cc-5db0-45d6-b784-2cd4db72241c" providerId="ADAL" clId="{FE60DF0A-2E3A-432F-B45F-847ADFAA55EB}" dt="2020-12-03T02:14:23.220" v="475"/>
        <pc:sldMkLst>
          <pc:docMk/>
          <pc:sldMk cId="0" sldId="265"/>
        </pc:sldMkLst>
        <pc:spChg chg="mod">
          <ac:chgData name="Jason" userId="04e349cc-5db0-45d6-b784-2cd4db72241c" providerId="ADAL" clId="{FE60DF0A-2E3A-432F-B45F-847ADFAA55EB}" dt="2020-12-03T02:14:23.220" v="475"/>
          <ac:spMkLst>
            <pc:docMk/>
            <pc:sldMk cId="0" sldId="265"/>
            <ac:spMk id="638" creationId="{00000000-0000-0000-0000-000000000000}"/>
          </ac:spMkLst>
        </pc:spChg>
      </pc:sldChg>
      <pc:sldChg chg="modSp">
        <pc:chgData name="Jason" userId="04e349cc-5db0-45d6-b784-2cd4db72241c" providerId="ADAL" clId="{FE60DF0A-2E3A-432F-B45F-847ADFAA55EB}" dt="2020-12-03T02:01:30.800" v="360"/>
        <pc:sldMkLst>
          <pc:docMk/>
          <pc:sldMk cId="0" sldId="266"/>
        </pc:sldMkLst>
        <pc:spChg chg="mod">
          <ac:chgData name="Jason" userId="04e349cc-5db0-45d6-b784-2cd4db72241c" providerId="ADAL" clId="{FE60DF0A-2E3A-432F-B45F-847ADFAA55EB}" dt="2020-12-03T02:01:30.800" v="360"/>
          <ac:spMkLst>
            <pc:docMk/>
            <pc:sldMk cId="0" sldId="266"/>
            <ac:spMk id="649" creationId="{00000000-0000-0000-0000-000000000000}"/>
          </ac:spMkLst>
        </pc:spChg>
      </pc:sldChg>
      <pc:sldChg chg="addSp delSp modSp">
        <pc:chgData name="Jason" userId="04e349cc-5db0-45d6-b784-2cd4db72241c" providerId="ADAL" clId="{FE60DF0A-2E3A-432F-B45F-847ADFAA55EB}" dt="2020-12-03T02:15:08.475" v="481" actId="478"/>
        <pc:sldMkLst>
          <pc:docMk/>
          <pc:sldMk cId="0" sldId="267"/>
        </pc:sldMkLst>
        <pc:spChg chg="mod">
          <ac:chgData name="Jason" userId="04e349cc-5db0-45d6-b784-2cd4db72241c" providerId="ADAL" clId="{FE60DF0A-2E3A-432F-B45F-847ADFAA55EB}" dt="2020-12-03T02:01:35.005" v="361"/>
          <ac:spMkLst>
            <pc:docMk/>
            <pc:sldMk cId="0" sldId="267"/>
            <ac:spMk id="650" creationId="{00000000-0000-0000-0000-000000000000}"/>
          </ac:spMkLst>
        </pc:spChg>
        <pc:picChg chg="add del mod">
          <ac:chgData name="Jason" userId="04e349cc-5db0-45d6-b784-2cd4db72241c" providerId="ADAL" clId="{FE60DF0A-2E3A-432F-B45F-847ADFAA55EB}" dt="2020-12-03T02:15:08.475" v="481" actId="478"/>
          <ac:picMkLst>
            <pc:docMk/>
            <pc:sldMk cId="0" sldId="267"/>
            <ac:picMk id="7" creationId="{C4E1DEF3-82EC-46B0-BD99-C35F118202F5}"/>
          </ac:picMkLst>
        </pc:picChg>
      </pc:sldChg>
      <pc:sldChg chg="modSp">
        <pc:chgData name="Jason" userId="04e349cc-5db0-45d6-b784-2cd4db72241c" providerId="ADAL" clId="{FE60DF0A-2E3A-432F-B45F-847ADFAA55EB}" dt="2020-12-03T02:02:08.740" v="367"/>
        <pc:sldMkLst>
          <pc:docMk/>
          <pc:sldMk cId="0" sldId="268"/>
        </pc:sldMkLst>
        <pc:spChg chg="mod">
          <ac:chgData name="Jason" userId="04e349cc-5db0-45d6-b784-2cd4db72241c" providerId="ADAL" clId="{FE60DF0A-2E3A-432F-B45F-847ADFAA55EB}" dt="2020-12-03T02:02:08.740" v="367"/>
          <ac:spMkLst>
            <pc:docMk/>
            <pc:sldMk cId="0" sldId="268"/>
            <ac:spMk id="659" creationId="{00000000-0000-0000-0000-000000000000}"/>
          </ac:spMkLst>
        </pc:spChg>
      </pc:sldChg>
      <pc:sldChg chg="modSp">
        <pc:chgData name="Jason" userId="04e349cc-5db0-45d6-b784-2cd4db72241c" providerId="ADAL" clId="{FE60DF0A-2E3A-432F-B45F-847ADFAA55EB}" dt="2020-12-03T02:02:12.643" v="368"/>
        <pc:sldMkLst>
          <pc:docMk/>
          <pc:sldMk cId="0" sldId="269"/>
        </pc:sldMkLst>
        <pc:spChg chg="mod">
          <ac:chgData name="Jason" userId="04e349cc-5db0-45d6-b784-2cd4db72241c" providerId="ADAL" clId="{FE60DF0A-2E3A-432F-B45F-847ADFAA55EB}" dt="2020-12-03T02:02:12.643" v="368"/>
          <ac:spMkLst>
            <pc:docMk/>
            <pc:sldMk cId="0" sldId="269"/>
            <ac:spMk id="662" creationId="{00000000-0000-0000-0000-000000000000}"/>
          </ac:spMkLst>
        </pc:spChg>
      </pc:sldChg>
      <pc:sldChg chg="modSp">
        <pc:chgData name="Jason" userId="04e349cc-5db0-45d6-b784-2cd4db72241c" providerId="ADAL" clId="{FE60DF0A-2E3A-432F-B45F-847ADFAA55EB}" dt="2020-12-03T02:02:16.311" v="369"/>
        <pc:sldMkLst>
          <pc:docMk/>
          <pc:sldMk cId="0" sldId="270"/>
        </pc:sldMkLst>
        <pc:spChg chg="mod">
          <ac:chgData name="Jason" userId="04e349cc-5db0-45d6-b784-2cd4db72241c" providerId="ADAL" clId="{FE60DF0A-2E3A-432F-B45F-847ADFAA55EB}" dt="2020-12-03T02:02:16.311" v="369"/>
          <ac:spMkLst>
            <pc:docMk/>
            <pc:sldMk cId="0" sldId="270"/>
            <ac:spMk id="667" creationId="{00000000-0000-0000-0000-000000000000}"/>
          </ac:spMkLst>
        </pc:spChg>
      </pc:sldChg>
      <pc:sldChg chg="modSp">
        <pc:chgData name="Jason" userId="04e349cc-5db0-45d6-b784-2cd4db72241c" providerId="ADAL" clId="{FE60DF0A-2E3A-432F-B45F-847ADFAA55EB}" dt="2020-12-03T02:02:20.967" v="370"/>
        <pc:sldMkLst>
          <pc:docMk/>
          <pc:sldMk cId="0" sldId="271"/>
        </pc:sldMkLst>
        <pc:spChg chg="mod">
          <ac:chgData name="Jason" userId="04e349cc-5db0-45d6-b784-2cd4db72241c" providerId="ADAL" clId="{FE60DF0A-2E3A-432F-B45F-847ADFAA55EB}" dt="2020-12-03T02:02:20.967" v="370"/>
          <ac:spMkLst>
            <pc:docMk/>
            <pc:sldMk cId="0" sldId="271"/>
            <ac:spMk id="674" creationId="{00000000-0000-0000-0000-000000000000}"/>
          </ac:spMkLst>
        </pc:spChg>
      </pc:sldChg>
      <pc:sldChg chg="addSp delSp modSp">
        <pc:chgData name="Jason" userId="04e349cc-5db0-45d6-b784-2cd4db72241c" providerId="ADAL" clId="{FE60DF0A-2E3A-432F-B45F-847ADFAA55EB}" dt="2020-12-03T02:21:55.946" v="483" actId="478"/>
        <pc:sldMkLst>
          <pc:docMk/>
          <pc:sldMk cId="0" sldId="272"/>
        </pc:sldMkLst>
        <pc:spChg chg="add del mod">
          <ac:chgData name="Jason" userId="04e349cc-5db0-45d6-b784-2cd4db72241c" providerId="ADAL" clId="{FE60DF0A-2E3A-432F-B45F-847ADFAA55EB}" dt="2020-12-03T02:21:55.946" v="483" actId="478"/>
          <ac:spMkLst>
            <pc:docMk/>
            <pc:sldMk cId="0" sldId="272"/>
            <ac:spMk id="2" creationId="{6AD51D77-E247-46ED-BD55-FCAF639D757E}"/>
          </ac:spMkLst>
        </pc:spChg>
        <pc:spChg chg="mod">
          <ac:chgData name="Jason" userId="04e349cc-5db0-45d6-b784-2cd4db72241c" providerId="ADAL" clId="{FE60DF0A-2E3A-432F-B45F-847ADFAA55EB}" dt="2020-12-03T02:02:26.651" v="371"/>
          <ac:spMkLst>
            <pc:docMk/>
            <pc:sldMk cId="0" sldId="272"/>
            <ac:spMk id="676" creationId="{00000000-0000-0000-0000-000000000000}"/>
          </ac:spMkLst>
        </pc:spChg>
      </pc:sldChg>
      <pc:sldChg chg="modSp">
        <pc:chgData name="Jason" userId="04e349cc-5db0-45d6-b784-2cd4db72241c" providerId="ADAL" clId="{FE60DF0A-2E3A-432F-B45F-847ADFAA55EB}" dt="2020-12-03T02:02:32.044" v="372"/>
        <pc:sldMkLst>
          <pc:docMk/>
          <pc:sldMk cId="0" sldId="273"/>
        </pc:sldMkLst>
        <pc:spChg chg="mod">
          <ac:chgData name="Jason" userId="04e349cc-5db0-45d6-b784-2cd4db72241c" providerId="ADAL" clId="{FE60DF0A-2E3A-432F-B45F-847ADFAA55EB}" dt="2020-12-03T02:02:32.044" v="372"/>
          <ac:spMkLst>
            <pc:docMk/>
            <pc:sldMk cId="0" sldId="273"/>
            <ac:spMk id="680" creationId="{00000000-0000-0000-0000-000000000000}"/>
          </ac:spMkLst>
        </pc:spChg>
      </pc:sldChg>
      <pc:sldChg chg="modSp">
        <pc:chgData name="Jason" userId="04e349cc-5db0-45d6-b784-2cd4db72241c" providerId="ADAL" clId="{FE60DF0A-2E3A-432F-B45F-847ADFAA55EB}" dt="2020-12-03T02:02:45.271" v="375"/>
        <pc:sldMkLst>
          <pc:docMk/>
          <pc:sldMk cId="0" sldId="274"/>
        </pc:sldMkLst>
        <pc:spChg chg="mod">
          <ac:chgData name="Jason" userId="04e349cc-5db0-45d6-b784-2cd4db72241c" providerId="ADAL" clId="{FE60DF0A-2E3A-432F-B45F-847ADFAA55EB}" dt="2020-12-03T02:02:45.271" v="375"/>
          <ac:spMkLst>
            <pc:docMk/>
            <pc:sldMk cId="0" sldId="274"/>
            <ac:spMk id="687" creationId="{00000000-0000-0000-0000-000000000000}"/>
          </ac:spMkLst>
        </pc:spChg>
      </pc:sldChg>
      <pc:sldChg chg="modSp">
        <pc:chgData name="Jason" userId="04e349cc-5db0-45d6-b784-2cd4db72241c" providerId="ADAL" clId="{FE60DF0A-2E3A-432F-B45F-847ADFAA55EB}" dt="2020-12-03T02:00:47.082" v="354"/>
        <pc:sldMkLst>
          <pc:docMk/>
          <pc:sldMk cId="0" sldId="275"/>
        </pc:sldMkLst>
        <pc:spChg chg="mod">
          <ac:chgData name="Jason" userId="04e349cc-5db0-45d6-b784-2cd4db72241c" providerId="ADAL" clId="{FE60DF0A-2E3A-432F-B45F-847ADFAA55EB}" dt="2020-12-03T02:00:47.082" v="354"/>
          <ac:spMkLst>
            <pc:docMk/>
            <pc:sldMk cId="0" sldId="275"/>
            <ac:spMk id="747" creationId="{00000000-0000-0000-0000-000000000000}"/>
          </ac:spMkLst>
        </pc:spChg>
      </pc:sldChg>
      <pc:sldChg chg="modSp">
        <pc:chgData name="Jason" userId="04e349cc-5db0-45d6-b784-2cd4db72241c" providerId="ADAL" clId="{FE60DF0A-2E3A-432F-B45F-847ADFAA55EB}" dt="2020-12-03T02:01:10.526" v="359"/>
        <pc:sldMkLst>
          <pc:docMk/>
          <pc:sldMk cId="0" sldId="276"/>
        </pc:sldMkLst>
        <pc:spChg chg="mod">
          <ac:chgData name="Jason" userId="04e349cc-5db0-45d6-b784-2cd4db72241c" providerId="ADAL" clId="{FE60DF0A-2E3A-432F-B45F-847ADFAA55EB}" dt="2020-12-03T02:01:10.526" v="359"/>
          <ac:spMkLst>
            <pc:docMk/>
            <pc:sldMk cId="0" sldId="276"/>
            <ac:spMk id="749" creationId="{00000000-0000-0000-0000-000000000000}"/>
          </ac:spMkLst>
        </pc:spChg>
      </pc:sldChg>
      <pc:sldChg chg="modSp">
        <pc:chgData name="Jason" userId="04e349cc-5db0-45d6-b784-2cd4db72241c" providerId="ADAL" clId="{FE60DF0A-2E3A-432F-B45F-847ADFAA55EB}" dt="2020-12-03T02:01:05.571" v="358"/>
        <pc:sldMkLst>
          <pc:docMk/>
          <pc:sldMk cId="0" sldId="277"/>
        </pc:sldMkLst>
        <pc:spChg chg="mod">
          <ac:chgData name="Jason" userId="04e349cc-5db0-45d6-b784-2cd4db72241c" providerId="ADAL" clId="{FE60DF0A-2E3A-432F-B45F-847ADFAA55EB}" dt="2020-12-03T02:01:05.571" v="358"/>
          <ac:spMkLst>
            <pc:docMk/>
            <pc:sldMk cId="0" sldId="277"/>
            <ac:spMk id="755" creationId="{00000000-0000-0000-0000-000000000000}"/>
          </ac:spMkLst>
        </pc:spChg>
      </pc:sldChg>
      <pc:sldChg chg="modSp">
        <pc:chgData name="Jason" userId="04e349cc-5db0-45d6-b784-2cd4db72241c" providerId="ADAL" clId="{FE60DF0A-2E3A-432F-B45F-847ADFAA55EB}" dt="2020-12-03T02:07:12.265" v="453"/>
        <pc:sldMkLst>
          <pc:docMk/>
          <pc:sldMk cId="0" sldId="280"/>
        </pc:sldMkLst>
        <pc:spChg chg="mod">
          <ac:chgData name="Jason" userId="04e349cc-5db0-45d6-b784-2cd4db72241c" providerId="ADAL" clId="{FE60DF0A-2E3A-432F-B45F-847ADFAA55EB}" dt="2020-12-03T02:07:12.265" v="453"/>
          <ac:spMkLst>
            <pc:docMk/>
            <pc:sldMk cId="0" sldId="280"/>
            <ac:spMk id="772" creationId="{00000000-0000-0000-0000-000000000000}"/>
          </ac:spMkLst>
        </pc:spChg>
      </pc:sldChg>
      <pc:sldChg chg="modSp">
        <pc:chgData name="Jason" userId="04e349cc-5db0-45d6-b784-2cd4db72241c" providerId="ADAL" clId="{FE60DF0A-2E3A-432F-B45F-847ADFAA55EB}" dt="2020-12-03T02:07:15.304" v="454"/>
        <pc:sldMkLst>
          <pc:docMk/>
          <pc:sldMk cId="0" sldId="281"/>
        </pc:sldMkLst>
        <pc:spChg chg="mod">
          <ac:chgData name="Jason" userId="04e349cc-5db0-45d6-b784-2cd4db72241c" providerId="ADAL" clId="{FE60DF0A-2E3A-432F-B45F-847ADFAA55EB}" dt="2020-12-03T02:07:15.304" v="454"/>
          <ac:spMkLst>
            <pc:docMk/>
            <pc:sldMk cId="0" sldId="281"/>
            <ac:spMk id="779" creationId="{00000000-0000-0000-0000-000000000000}"/>
          </ac:spMkLst>
        </pc:spChg>
      </pc:sldChg>
      <pc:sldChg chg="modSp">
        <pc:chgData name="Jason" userId="04e349cc-5db0-45d6-b784-2cd4db72241c" providerId="ADAL" clId="{FE60DF0A-2E3A-432F-B45F-847ADFAA55EB}" dt="2020-12-03T02:07:37.066" v="457"/>
        <pc:sldMkLst>
          <pc:docMk/>
          <pc:sldMk cId="0" sldId="283"/>
        </pc:sldMkLst>
        <pc:spChg chg="mod">
          <ac:chgData name="Jason" userId="04e349cc-5db0-45d6-b784-2cd4db72241c" providerId="ADAL" clId="{FE60DF0A-2E3A-432F-B45F-847ADFAA55EB}" dt="2020-12-03T02:07:37.066" v="457"/>
          <ac:spMkLst>
            <pc:docMk/>
            <pc:sldMk cId="0" sldId="283"/>
            <ac:spMk id="796" creationId="{00000000-0000-0000-0000-000000000000}"/>
          </ac:spMkLst>
        </pc:spChg>
      </pc:sldChg>
      <pc:sldChg chg="modSp">
        <pc:chgData name="Jason" userId="04e349cc-5db0-45d6-b784-2cd4db72241c" providerId="ADAL" clId="{FE60DF0A-2E3A-432F-B45F-847ADFAA55EB}" dt="2020-12-03T02:12:52.797" v="461"/>
        <pc:sldMkLst>
          <pc:docMk/>
          <pc:sldMk cId="0" sldId="285"/>
        </pc:sldMkLst>
        <pc:spChg chg="mod">
          <ac:chgData name="Jason" userId="04e349cc-5db0-45d6-b784-2cd4db72241c" providerId="ADAL" clId="{FE60DF0A-2E3A-432F-B45F-847ADFAA55EB}" dt="2020-12-03T02:12:52.797" v="461"/>
          <ac:spMkLst>
            <pc:docMk/>
            <pc:sldMk cId="0" sldId="285"/>
            <ac:spMk id="812" creationId="{00000000-0000-0000-0000-000000000000}"/>
          </ac:spMkLst>
        </pc:spChg>
      </pc:sldChg>
      <pc:sldChg chg="modSp">
        <pc:chgData name="Jason" userId="04e349cc-5db0-45d6-b784-2cd4db72241c" providerId="ADAL" clId="{FE60DF0A-2E3A-432F-B45F-847ADFAA55EB}" dt="2020-12-03T02:12:56.796" v="462"/>
        <pc:sldMkLst>
          <pc:docMk/>
          <pc:sldMk cId="0" sldId="286"/>
        </pc:sldMkLst>
        <pc:spChg chg="mod">
          <ac:chgData name="Jason" userId="04e349cc-5db0-45d6-b784-2cd4db72241c" providerId="ADAL" clId="{FE60DF0A-2E3A-432F-B45F-847ADFAA55EB}" dt="2020-12-03T02:12:56.796" v="462"/>
          <ac:spMkLst>
            <pc:docMk/>
            <pc:sldMk cId="0" sldId="286"/>
            <ac:spMk id="818" creationId="{00000000-0000-0000-0000-000000000000}"/>
          </ac:spMkLst>
        </pc:spChg>
      </pc:sldChg>
      <pc:sldChg chg="modSp">
        <pc:chgData name="Jason" userId="04e349cc-5db0-45d6-b784-2cd4db72241c" providerId="ADAL" clId="{FE60DF0A-2E3A-432F-B45F-847ADFAA55EB}" dt="2020-12-03T02:01:53.278" v="364"/>
        <pc:sldMkLst>
          <pc:docMk/>
          <pc:sldMk cId="1468888284" sldId="292"/>
        </pc:sldMkLst>
        <pc:spChg chg="mod">
          <ac:chgData name="Jason" userId="04e349cc-5db0-45d6-b784-2cd4db72241c" providerId="ADAL" clId="{FE60DF0A-2E3A-432F-B45F-847ADFAA55EB}" dt="2020-12-03T02:01:53.278" v="364"/>
          <ac:spMkLst>
            <pc:docMk/>
            <pc:sldMk cId="1468888284" sldId="292"/>
            <ac:spMk id="13" creationId="{227C0306-A1AF-485A-83A2-2CADC64968E3}"/>
          </ac:spMkLst>
        </pc:spChg>
      </pc:sldChg>
      <pc:sldChg chg="modSp">
        <pc:chgData name="Jason" userId="04e349cc-5db0-45d6-b784-2cd4db72241c" providerId="ADAL" clId="{FE60DF0A-2E3A-432F-B45F-847ADFAA55EB}" dt="2020-12-03T02:01:39.058" v="362"/>
        <pc:sldMkLst>
          <pc:docMk/>
          <pc:sldMk cId="584574982" sldId="293"/>
        </pc:sldMkLst>
        <pc:spChg chg="mod">
          <ac:chgData name="Jason" userId="04e349cc-5db0-45d6-b784-2cd4db72241c" providerId="ADAL" clId="{FE60DF0A-2E3A-432F-B45F-847ADFAA55EB}" dt="2020-12-03T02:01:39.058" v="362"/>
          <ac:spMkLst>
            <pc:docMk/>
            <pc:sldMk cId="584574982" sldId="293"/>
            <ac:spMk id="7" creationId="{E5A59BF2-8331-4070-9A12-BFAAB0D4D3FE}"/>
          </ac:spMkLst>
        </pc:spChg>
      </pc:sldChg>
      <pc:sldChg chg="modSp">
        <pc:chgData name="Jason" userId="04e349cc-5db0-45d6-b784-2cd4db72241c" providerId="ADAL" clId="{FE60DF0A-2E3A-432F-B45F-847ADFAA55EB}" dt="2020-12-03T02:01:49.161" v="363"/>
        <pc:sldMkLst>
          <pc:docMk/>
          <pc:sldMk cId="1070691790" sldId="294"/>
        </pc:sldMkLst>
        <pc:spChg chg="mod">
          <ac:chgData name="Jason" userId="04e349cc-5db0-45d6-b784-2cd4db72241c" providerId="ADAL" clId="{FE60DF0A-2E3A-432F-B45F-847ADFAA55EB}" dt="2020-12-03T02:01:49.161" v="363"/>
          <ac:spMkLst>
            <pc:docMk/>
            <pc:sldMk cId="1070691790" sldId="294"/>
            <ac:spMk id="2" creationId="{4A3245F9-9C23-49B2-AF9B-DE221389D61F}"/>
          </ac:spMkLst>
        </pc:spChg>
      </pc:sldChg>
      <pc:sldChg chg="modSp">
        <pc:chgData name="Jason" userId="04e349cc-5db0-45d6-b784-2cd4db72241c" providerId="ADAL" clId="{FE60DF0A-2E3A-432F-B45F-847ADFAA55EB}" dt="2020-12-03T02:01:58.386" v="365"/>
        <pc:sldMkLst>
          <pc:docMk/>
          <pc:sldMk cId="4013530761" sldId="295"/>
        </pc:sldMkLst>
        <pc:spChg chg="mod">
          <ac:chgData name="Jason" userId="04e349cc-5db0-45d6-b784-2cd4db72241c" providerId="ADAL" clId="{FE60DF0A-2E3A-432F-B45F-847ADFAA55EB}" dt="2020-12-03T02:01:58.386" v="365"/>
          <ac:spMkLst>
            <pc:docMk/>
            <pc:sldMk cId="4013530761" sldId="295"/>
            <ac:spMk id="17" creationId="{07ACC540-FDFA-49AD-AAB7-DC5C73A36869}"/>
          </ac:spMkLst>
        </pc:spChg>
      </pc:sldChg>
      <pc:sldChg chg="modSp">
        <pc:chgData name="Jason" userId="04e349cc-5db0-45d6-b784-2cd4db72241c" providerId="ADAL" clId="{FE60DF0A-2E3A-432F-B45F-847ADFAA55EB}" dt="2020-12-03T02:02:02.313" v="366"/>
        <pc:sldMkLst>
          <pc:docMk/>
          <pc:sldMk cId="3786815563" sldId="296"/>
        </pc:sldMkLst>
        <pc:spChg chg="mod">
          <ac:chgData name="Jason" userId="04e349cc-5db0-45d6-b784-2cd4db72241c" providerId="ADAL" clId="{FE60DF0A-2E3A-432F-B45F-847ADFAA55EB}" dt="2020-12-03T02:02:02.313" v="366"/>
          <ac:spMkLst>
            <pc:docMk/>
            <pc:sldMk cId="3786815563" sldId="296"/>
            <ac:spMk id="8" creationId="{1A0D2ADF-AB1B-4FEC-9F01-D1A04EA58944}"/>
          </ac:spMkLst>
        </pc:spChg>
      </pc:sldChg>
      <pc:sldChg chg="modSp">
        <pc:chgData name="Jason" userId="04e349cc-5db0-45d6-b784-2cd4db72241c" providerId="ADAL" clId="{FE60DF0A-2E3A-432F-B45F-847ADFAA55EB}" dt="2020-12-03T02:05:39.620" v="440"/>
        <pc:sldMkLst>
          <pc:docMk/>
          <pc:sldMk cId="1485638075" sldId="297"/>
        </pc:sldMkLst>
        <pc:spChg chg="mod">
          <ac:chgData name="Jason" userId="04e349cc-5db0-45d6-b784-2cd4db72241c" providerId="ADAL" clId="{FE60DF0A-2E3A-432F-B45F-847ADFAA55EB}" dt="2020-12-03T02:05:39.620" v="440"/>
          <ac:spMkLst>
            <pc:docMk/>
            <pc:sldMk cId="1485638075" sldId="297"/>
            <ac:spMk id="6" creationId="{70ADB720-99D1-466A-90C7-23A804761CD9}"/>
          </ac:spMkLst>
        </pc:spChg>
      </pc:sldChg>
      <pc:sldChg chg="modSp">
        <pc:chgData name="Jason" userId="04e349cc-5db0-45d6-b784-2cd4db72241c" providerId="ADAL" clId="{FE60DF0A-2E3A-432F-B45F-847ADFAA55EB}" dt="2020-12-03T02:06:00.109" v="444"/>
        <pc:sldMkLst>
          <pc:docMk/>
          <pc:sldMk cId="712329153" sldId="298"/>
        </pc:sldMkLst>
        <pc:spChg chg="mod">
          <ac:chgData name="Jason" userId="04e349cc-5db0-45d6-b784-2cd4db72241c" providerId="ADAL" clId="{FE60DF0A-2E3A-432F-B45F-847ADFAA55EB}" dt="2020-12-03T02:06:00.109" v="444"/>
          <ac:spMkLst>
            <pc:docMk/>
            <pc:sldMk cId="712329153" sldId="298"/>
            <ac:spMk id="6" creationId="{3ACBD976-D16D-4733-BDD2-70A3B5400288}"/>
          </ac:spMkLst>
        </pc:spChg>
      </pc:sldChg>
      <pc:sldChg chg="modSp">
        <pc:chgData name="Jason" userId="04e349cc-5db0-45d6-b784-2cd4db72241c" providerId="ADAL" clId="{FE60DF0A-2E3A-432F-B45F-847ADFAA55EB}" dt="2020-12-03T02:08:13.974" v="460" actId="20577"/>
        <pc:sldMkLst>
          <pc:docMk/>
          <pc:sldMk cId="0" sldId="299"/>
        </pc:sldMkLst>
        <pc:spChg chg="mod">
          <ac:chgData name="Jason" userId="04e349cc-5db0-45d6-b784-2cd4db72241c" providerId="ADAL" clId="{FE60DF0A-2E3A-432F-B45F-847ADFAA55EB}" dt="2020-12-03T02:08:13.974" v="460" actId="20577"/>
          <ac:spMkLst>
            <pc:docMk/>
            <pc:sldMk cId="0" sldId="299"/>
            <ac:spMk id="7" creationId="{B9116B25-C4D1-482A-A606-58E221454246}"/>
          </ac:spMkLst>
        </pc:spChg>
        <pc:spChg chg="mod">
          <ac:chgData name="Jason" userId="04e349cc-5db0-45d6-b784-2cd4db72241c" providerId="ADAL" clId="{FE60DF0A-2E3A-432F-B45F-847ADFAA55EB}" dt="2020-12-03T00:47:38.469" v="312" actId="20577"/>
          <ac:spMkLst>
            <pc:docMk/>
            <pc:sldMk cId="0" sldId="299"/>
            <ac:spMk id="8" creationId="{3706FE77-E07F-40D0-9383-37A1FEA7985C}"/>
          </ac:spMkLst>
        </pc:spChg>
        <pc:spChg chg="mod">
          <ac:chgData name="Jason" userId="04e349cc-5db0-45d6-b784-2cd4db72241c" providerId="ADAL" clId="{FE60DF0A-2E3A-432F-B45F-847ADFAA55EB}" dt="2020-12-03T00:47:07.770" v="268" actId="20577"/>
          <ac:spMkLst>
            <pc:docMk/>
            <pc:sldMk cId="0" sldId="299"/>
            <ac:spMk id="569" creationId="{00000000-0000-0000-0000-000000000000}"/>
          </ac:spMkLst>
        </pc:spChg>
      </pc:sldChg>
      <pc:sldChg chg="modSp">
        <pc:chgData name="Jason" userId="04e349cc-5db0-45d6-b784-2cd4db72241c" providerId="ADAL" clId="{FE60DF0A-2E3A-432F-B45F-847ADFAA55EB}" dt="2020-12-03T02:03:42.918" v="411"/>
        <pc:sldMkLst>
          <pc:docMk/>
          <pc:sldMk cId="2154853339" sldId="301"/>
        </pc:sldMkLst>
        <pc:spChg chg="mod">
          <ac:chgData name="Jason" userId="04e349cc-5db0-45d6-b784-2cd4db72241c" providerId="ADAL" clId="{FE60DF0A-2E3A-432F-B45F-847ADFAA55EB}" dt="2020-12-03T02:03:42.918" v="411"/>
          <ac:spMkLst>
            <pc:docMk/>
            <pc:sldMk cId="2154853339" sldId="301"/>
            <ac:spMk id="78" creationId="{C744A476-C3CE-4E0E-821F-2694232979BF}"/>
          </ac:spMkLst>
        </pc:spChg>
      </pc:sldChg>
      <pc:sldChg chg="modSp">
        <pc:chgData name="Jason" userId="04e349cc-5db0-45d6-b784-2cd4db72241c" providerId="ADAL" clId="{FE60DF0A-2E3A-432F-B45F-847ADFAA55EB}" dt="2020-12-03T02:04:23.549" v="423"/>
        <pc:sldMkLst>
          <pc:docMk/>
          <pc:sldMk cId="2028342541" sldId="302"/>
        </pc:sldMkLst>
        <pc:spChg chg="mod">
          <ac:chgData name="Jason" userId="04e349cc-5db0-45d6-b784-2cd4db72241c" providerId="ADAL" clId="{FE60DF0A-2E3A-432F-B45F-847ADFAA55EB}" dt="2020-12-03T02:04:23.549" v="423"/>
          <ac:spMkLst>
            <pc:docMk/>
            <pc:sldMk cId="2028342541" sldId="302"/>
            <ac:spMk id="78" creationId="{C744A476-C3CE-4E0E-821F-2694232979BF}"/>
          </ac:spMkLst>
        </pc:spChg>
      </pc:sldChg>
      <pc:sldChg chg="modSp">
        <pc:chgData name="Jason" userId="04e349cc-5db0-45d6-b784-2cd4db72241c" providerId="ADAL" clId="{FE60DF0A-2E3A-432F-B45F-847ADFAA55EB}" dt="2020-12-03T02:03:54.913" v="420"/>
        <pc:sldMkLst>
          <pc:docMk/>
          <pc:sldMk cId="171283576" sldId="303"/>
        </pc:sldMkLst>
        <pc:spChg chg="mod">
          <ac:chgData name="Jason" userId="04e349cc-5db0-45d6-b784-2cd4db72241c" providerId="ADAL" clId="{FE60DF0A-2E3A-432F-B45F-847ADFAA55EB}" dt="2020-12-03T02:03:54.913" v="420"/>
          <ac:spMkLst>
            <pc:docMk/>
            <pc:sldMk cId="171283576" sldId="303"/>
            <ac:spMk id="78" creationId="{C744A476-C3CE-4E0E-821F-2694232979BF}"/>
          </ac:spMkLst>
        </pc:spChg>
      </pc:sldChg>
      <pc:sldChg chg="modSp">
        <pc:chgData name="Jason" userId="04e349cc-5db0-45d6-b784-2cd4db72241c" providerId="ADAL" clId="{FE60DF0A-2E3A-432F-B45F-847ADFAA55EB}" dt="2020-12-03T02:03:51.067" v="417"/>
        <pc:sldMkLst>
          <pc:docMk/>
          <pc:sldMk cId="3074200463" sldId="304"/>
        </pc:sldMkLst>
        <pc:spChg chg="mod">
          <ac:chgData name="Jason" userId="04e349cc-5db0-45d6-b784-2cd4db72241c" providerId="ADAL" clId="{FE60DF0A-2E3A-432F-B45F-847ADFAA55EB}" dt="2020-12-03T02:03:51.067" v="417"/>
          <ac:spMkLst>
            <pc:docMk/>
            <pc:sldMk cId="3074200463" sldId="304"/>
            <ac:spMk id="78" creationId="{C744A476-C3CE-4E0E-821F-2694232979BF}"/>
          </ac:spMkLst>
        </pc:spChg>
      </pc:sldChg>
      <pc:sldChg chg="modSp">
        <pc:chgData name="Jason" userId="04e349cc-5db0-45d6-b784-2cd4db72241c" providerId="ADAL" clId="{FE60DF0A-2E3A-432F-B45F-847ADFAA55EB}" dt="2020-12-03T02:07:05.021" v="451"/>
        <pc:sldMkLst>
          <pc:docMk/>
          <pc:sldMk cId="1704233093" sldId="306"/>
        </pc:sldMkLst>
        <pc:spChg chg="mod">
          <ac:chgData name="Jason" userId="04e349cc-5db0-45d6-b784-2cd4db72241c" providerId="ADAL" clId="{FE60DF0A-2E3A-432F-B45F-847ADFAA55EB}" dt="2020-12-03T02:07:05.021" v="451"/>
          <ac:spMkLst>
            <pc:docMk/>
            <pc:sldMk cId="1704233093" sldId="306"/>
            <ac:spMk id="78" creationId="{C744A476-C3CE-4E0E-821F-2694232979BF}"/>
          </ac:spMkLst>
        </pc:spChg>
      </pc:sldChg>
      <pc:sldChg chg="modSp">
        <pc:chgData name="Jason" userId="04e349cc-5db0-45d6-b784-2cd4db72241c" providerId="ADAL" clId="{FE60DF0A-2E3A-432F-B45F-847ADFAA55EB}" dt="2020-12-03T02:06:39.533" v="449"/>
        <pc:sldMkLst>
          <pc:docMk/>
          <pc:sldMk cId="3508738061" sldId="307"/>
        </pc:sldMkLst>
        <pc:spChg chg="mod">
          <ac:chgData name="Jason" userId="04e349cc-5db0-45d6-b784-2cd4db72241c" providerId="ADAL" clId="{FE60DF0A-2E3A-432F-B45F-847ADFAA55EB}" dt="2020-12-03T00:36:21.017" v="186" actId="20577"/>
          <ac:spMkLst>
            <pc:docMk/>
            <pc:sldMk cId="3508738061" sldId="307"/>
            <ac:spMk id="52" creationId="{111A2D60-BD81-477E-96B2-7DA3FEE67BAE}"/>
          </ac:spMkLst>
        </pc:spChg>
        <pc:spChg chg="mod">
          <ac:chgData name="Jason" userId="04e349cc-5db0-45d6-b784-2cd4db72241c" providerId="ADAL" clId="{FE60DF0A-2E3A-432F-B45F-847ADFAA55EB}" dt="2020-12-03T00:36:38.629" v="206" actId="20577"/>
          <ac:spMkLst>
            <pc:docMk/>
            <pc:sldMk cId="3508738061" sldId="307"/>
            <ac:spMk id="56" creationId="{136086C9-37C8-43AD-AA1E-929AEDEF91B0}"/>
          </ac:spMkLst>
        </pc:spChg>
        <pc:spChg chg="mod">
          <ac:chgData name="Jason" userId="04e349cc-5db0-45d6-b784-2cd4db72241c" providerId="ADAL" clId="{FE60DF0A-2E3A-432F-B45F-847ADFAA55EB}" dt="2020-12-03T00:36:48.392" v="217" actId="20577"/>
          <ac:spMkLst>
            <pc:docMk/>
            <pc:sldMk cId="3508738061" sldId="307"/>
            <ac:spMk id="60" creationId="{7D67EBC9-45E2-422D-BB5C-A0168D45F0EB}"/>
          </ac:spMkLst>
        </pc:spChg>
        <pc:spChg chg="mod">
          <ac:chgData name="Jason" userId="04e349cc-5db0-45d6-b784-2cd4db72241c" providerId="ADAL" clId="{FE60DF0A-2E3A-432F-B45F-847ADFAA55EB}" dt="2020-12-03T02:06:39.533" v="449"/>
          <ac:spMkLst>
            <pc:docMk/>
            <pc:sldMk cId="3508738061" sldId="307"/>
            <ac:spMk id="78" creationId="{C744A476-C3CE-4E0E-821F-2694232979BF}"/>
          </ac:spMkLst>
        </pc:spChg>
      </pc:sldChg>
      <pc:sldChg chg="modSp">
        <pc:chgData name="Jason" userId="04e349cc-5db0-45d6-b784-2cd4db72241c" providerId="ADAL" clId="{FE60DF0A-2E3A-432F-B45F-847ADFAA55EB}" dt="2020-12-03T02:07:23.915" v="455"/>
        <pc:sldMkLst>
          <pc:docMk/>
          <pc:sldMk cId="3976841689" sldId="308"/>
        </pc:sldMkLst>
        <pc:spChg chg="mod">
          <ac:chgData name="Jason" userId="04e349cc-5db0-45d6-b784-2cd4db72241c" providerId="ADAL" clId="{FE60DF0A-2E3A-432F-B45F-847ADFAA55EB}" dt="2020-12-03T00:37:43.607" v="252" actId="6549"/>
          <ac:spMkLst>
            <pc:docMk/>
            <pc:sldMk cId="3976841689" sldId="308"/>
            <ac:spMk id="30" creationId="{E0495A9C-80DE-41F0-B87E-7FB85D2C2AF3}"/>
          </ac:spMkLst>
        </pc:spChg>
        <pc:spChg chg="mod">
          <ac:chgData name="Jason" userId="04e349cc-5db0-45d6-b784-2cd4db72241c" providerId="ADAL" clId="{FE60DF0A-2E3A-432F-B45F-847ADFAA55EB}" dt="2020-12-03T01:43:01.318" v="339" actId="20577"/>
          <ac:spMkLst>
            <pc:docMk/>
            <pc:sldMk cId="3976841689" sldId="308"/>
            <ac:spMk id="56" creationId="{136086C9-37C8-43AD-AA1E-929AEDEF91B0}"/>
          </ac:spMkLst>
        </pc:spChg>
        <pc:spChg chg="mod">
          <ac:chgData name="Jason" userId="04e349cc-5db0-45d6-b784-2cd4db72241c" providerId="ADAL" clId="{FE60DF0A-2E3A-432F-B45F-847ADFAA55EB}" dt="2020-12-03T00:46:00.398" v="256" actId="20577"/>
          <ac:spMkLst>
            <pc:docMk/>
            <pc:sldMk cId="3976841689" sldId="308"/>
            <ac:spMk id="60" creationId="{7D67EBC9-45E2-422D-BB5C-A0168D45F0EB}"/>
          </ac:spMkLst>
        </pc:spChg>
        <pc:spChg chg="mod">
          <ac:chgData name="Jason" userId="04e349cc-5db0-45d6-b784-2cd4db72241c" providerId="ADAL" clId="{FE60DF0A-2E3A-432F-B45F-847ADFAA55EB}" dt="2020-12-03T02:07:23.915" v="455"/>
          <ac:spMkLst>
            <pc:docMk/>
            <pc:sldMk cId="3976841689" sldId="308"/>
            <ac:spMk id="78" creationId="{C744A476-C3CE-4E0E-821F-2694232979BF}"/>
          </ac:spMkLst>
        </pc:spChg>
      </pc:sldChg>
      <pc:sldChg chg="modSp">
        <pc:chgData name="Jason" userId="04e349cc-5db0-45d6-b784-2cd4db72241c" providerId="ADAL" clId="{FE60DF0A-2E3A-432F-B45F-847ADFAA55EB}" dt="2020-12-03T02:13:30.980" v="465"/>
        <pc:sldMkLst>
          <pc:docMk/>
          <pc:sldMk cId="1618735247" sldId="309"/>
        </pc:sldMkLst>
        <pc:spChg chg="mod">
          <ac:chgData name="Jason" userId="04e349cc-5db0-45d6-b784-2cd4db72241c" providerId="ADAL" clId="{FE60DF0A-2E3A-432F-B45F-847ADFAA55EB}" dt="2020-12-03T02:13:30.980" v="465"/>
          <ac:spMkLst>
            <pc:docMk/>
            <pc:sldMk cId="1618735247" sldId="309"/>
            <ac:spMk id="78" creationId="{C744A476-C3CE-4E0E-821F-2694232979BF}"/>
          </ac:spMkLst>
        </pc:spChg>
      </pc:sldChg>
      <pc:sldChg chg="modSp">
        <pc:chgData name="Jason" userId="04e349cc-5db0-45d6-b784-2cd4db72241c" providerId="ADAL" clId="{FE60DF0A-2E3A-432F-B45F-847ADFAA55EB}" dt="2020-12-03T02:07:00.578" v="450"/>
        <pc:sldMkLst>
          <pc:docMk/>
          <pc:sldMk cId="2129225912" sldId="310"/>
        </pc:sldMkLst>
        <pc:spChg chg="mod">
          <ac:chgData name="Jason" userId="04e349cc-5db0-45d6-b784-2cd4db72241c" providerId="ADAL" clId="{FE60DF0A-2E3A-432F-B45F-847ADFAA55EB}" dt="2020-12-03T02:07:00.578" v="450"/>
          <ac:spMkLst>
            <pc:docMk/>
            <pc:sldMk cId="2129225912" sldId="310"/>
            <ac:spMk id="8" creationId="{F204BB47-550A-4BD8-AF6B-85D54569A120}"/>
          </ac:spMkLst>
        </pc:spChg>
      </pc:sldChg>
      <pc:sldChg chg="modSp">
        <pc:chgData name="Jason" userId="04e349cc-5db0-45d6-b784-2cd4db72241c" providerId="ADAL" clId="{FE60DF0A-2E3A-432F-B45F-847ADFAA55EB}" dt="2020-12-03T02:13:23.242" v="463"/>
        <pc:sldMkLst>
          <pc:docMk/>
          <pc:sldMk cId="680583161" sldId="311"/>
        </pc:sldMkLst>
        <pc:spChg chg="mod">
          <ac:chgData name="Jason" userId="04e349cc-5db0-45d6-b784-2cd4db72241c" providerId="ADAL" clId="{FE60DF0A-2E3A-432F-B45F-847ADFAA55EB}" dt="2020-12-03T02:13:23.242" v="463"/>
          <ac:spMkLst>
            <pc:docMk/>
            <pc:sldMk cId="680583161" sldId="311"/>
            <ac:spMk id="2" creationId="{E9A62D51-7FF6-4707-B59D-CF5699BD2568}"/>
          </ac:spMkLst>
        </pc:spChg>
      </pc:sldChg>
      <pc:sldChg chg="modSp">
        <pc:chgData name="Jason" userId="04e349cc-5db0-45d6-b784-2cd4db72241c" providerId="ADAL" clId="{FE60DF0A-2E3A-432F-B45F-847ADFAA55EB}" dt="2020-12-03T02:13:27.320" v="464"/>
        <pc:sldMkLst>
          <pc:docMk/>
          <pc:sldMk cId="3720211920" sldId="312"/>
        </pc:sldMkLst>
        <pc:spChg chg="mod">
          <ac:chgData name="Jason" userId="04e349cc-5db0-45d6-b784-2cd4db72241c" providerId="ADAL" clId="{FE60DF0A-2E3A-432F-B45F-847ADFAA55EB}" dt="2020-12-03T02:13:27.320" v="464"/>
          <ac:spMkLst>
            <pc:docMk/>
            <pc:sldMk cId="3720211920" sldId="312"/>
            <ac:spMk id="2" creationId="{3B6ABADF-0F04-4371-82D4-1C438FDFBB6F}"/>
          </ac:spMkLst>
        </pc:spChg>
      </pc:sldChg>
      <pc:sldChg chg="modSp">
        <pc:chgData name="Jason" userId="04e349cc-5db0-45d6-b784-2cd4db72241c" providerId="ADAL" clId="{FE60DF0A-2E3A-432F-B45F-847ADFAA55EB}" dt="2020-12-03T02:03:13.865" v="393"/>
        <pc:sldMkLst>
          <pc:docMk/>
          <pc:sldMk cId="1882963653" sldId="313"/>
        </pc:sldMkLst>
        <pc:spChg chg="mod">
          <ac:chgData name="Jason" userId="04e349cc-5db0-45d6-b784-2cd4db72241c" providerId="ADAL" clId="{FE60DF0A-2E3A-432F-B45F-847ADFAA55EB}" dt="2020-12-03T02:03:13.865" v="393"/>
          <ac:spMkLst>
            <pc:docMk/>
            <pc:sldMk cId="1882963653" sldId="313"/>
            <ac:spMk id="2" creationId="{AD816344-7510-4EC7-9E5F-7357BB7EBF75}"/>
          </ac:spMkLst>
        </pc:spChg>
      </pc:sldChg>
      <pc:sldChg chg="modSp">
        <pc:chgData name="Jason" userId="04e349cc-5db0-45d6-b784-2cd4db72241c" providerId="ADAL" clId="{FE60DF0A-2E3A-432F-B45F-847ADFAA55EB}" dt="2020-12-03T02:02:49.990" v="378"/>
        <pc:sldMkLst>
          <pc:docMk/>
          <pc:sldMk cId="659711202" sldId="315"/>
        </pc:sldMkLst>
        <pc:spChg chg="mod">
          <ac:chgData name="Jason" userId="04e349cc-5db0-45d6-b784-2cd4db72241c" providerId="ADAL" clId="{FE60DF0A-2E3A-432F-B45F-847ADFAA55EB}" dt="2020-12-03T02:02:49.990" v="378"/>
          <ac:spMkLst>
            <pc:docMk/>
            <pc:sldMk cId="659711202" sldId="315"/>
            <ac:spMk id="9" creationId="{3A343576-F699-4EF5-B1CF-D5710F4C6A46}"/>
          </ac:spMkLst>
        </pc:spChg>
      </pc:sldChg>
      <pc:sldChg chg="modSp">
        <pc:chgData name="Jason" userId="04e349cc-5db0-45d6-b784-2cd4db72241c" providerId="ADAL" clId="{FE60DF0A-2E3A-432F-B45F-847ADFAA55EB}" dt="2020-12-03T02:13:34.485" v="466"/>
        <pc:sldMkLst>
          <pc:docMk/>
          <pc:sldMk cId="60074255" sldId="316"/>
        </pc:sldMkLst>
        <pc:spChg chg="mod">
          <ac:chgData name="Jason" userId="04e349cc-5db0-45d6-b784-2cd4db72241c" providerId="ADAL" clId="{FE60DF0A-2E3A-432F-B45F-847ADFAA55EB}" dt="2020-12-03T02:13:34.485" v="466"/>
          <ac:spMkLst>
            <pc:docMk/>
            <pc:sldMk cId="60074255" sldId="316"/>
            <ac:spMk id="2" creationId="{932BFC99-4136-4E27-9969-7A21B21091FA}"/>
          </ac:spMkLst>
        </pc:spChg>
      </pc:sldChg>
      <pc:sldChg chg="modSp">
        <pc:chgData name="Jason" userId="04e349cc-5db0-45d6-b784-2cd4db72241c" providerId="ADAL" clId="{FE60DF0A-2E3A-432F-B45F-847ADFAA55EB}" dt="2020-12-03T02:03:19.800" v="396"/>
        <pc:sldMkLst>
          <pc:docMk/>
          <pc:sldMk cId="2585089818" sldId="317"/>
        </pc:sldMkLst>
        <pc:spChg chg="mod">
          <ac:chgData name="Jason" userId="04e349cc-5db0-45d6-b784-2cd4db72241c" providerId="ADAL" clId="{FE60DF0A-2E3A-432F-B45F-847ADFAA55EB}" dt="2020-12-03T02:03:19.800" v="396"/>
          <ac:spMkLst>
            <pc:docMk/>
            <pc:sldMk cId="2585089818" sldId="317"/>
            <ac:spMk id="2" creationId="{D7872D83-355B-4E98-BA1E-A1B8E149A01E}"/>
          </ac:spMkLst>
        </pc:spChg>
      </pc:sldChg>
      <pc:sldChg chg="modSp">
        <pc:chgData name="Jason" userId="04e349cc-5db0-45d6-b784-2cd4db72241c" providerId="ADAL" clId="{FE60DF0A-2E3A-432F-B45F-847ADFAA55EB}" dt="2020-12-03T02:03:24.930" v="399"/>
        <pc:sldMkLst>
          <pc:docMk/>
          <pc:sldMk cId="3989387155" sldId="318"/>
        </pc:sldMkLst>
        <pc:spChg chg="mod">
          <ac:chgData name="Jason" userId="04e349cc-5db0-45d6-b784-2cd4db72241c" providerId="ADAL" clId="{FE60DF0A-2E3A-432F-B45F-847ADFAA55EB}" dt="2020-12-03T02:03:24.930" v="399"/>
          <ac:spMkLst>
            <pc:docMk/>
            <pc:sldMk cId="3989387155" sldId="318"/>
            <ac:spMk id="2" creationId="{64C4B713-18E4-49C5-B444-7A9A6F920D8D}"/>
          </ac:spMkLst>
        </pc:spChg>
      </pc:sldChg>
      <pc:sldChg chg="modSp">
        <pc:chgData name="Jason" userId="04e349cc-5db0-45d6-b784-2cd4db72241c" providerId="ADAL" clId="{FE60DF0A-2E3A-432F-B45F-847ADFAA55EB}" dt="2020-12-03T02:13:46.888" v="467"/>
        <pc:sldMkLst>
          <pc:docMk/>
          <pc:sldMk cId="969793892" sldId="319"/>
        </pc:sldMkLst>
        <pc:spChg chg="mod">
          <ac:chgData name="Jason" userId="04e349cc-5db0-45d6-b784-2cd4db72241c" providerId="ADAL" clId="{FE60DF0A-2E3A-432F-B45F-847ADFAA55EB}" dt="2020-12-03T02:13:46.888" v="467"/>
          <ac:spMkLst>
            <pc:docMk/>
            <pc:sldMk cId="969793892" sldId="319"/>
            <ac:spMk id="2" creationId="{E2CB5E0D-6647-4F6B-9F44-1010DF14A242}"/>
          </ac:spMkLst>
        </pc:spChg>
      </pc:sldChg>
      <pc:sldChg chg="modSp">
        <pc:chgData name="Jason" userId="04e349cc-5db0-45d6-b784-2cd4db72241c" providerId="ADAL" clId="{FE60DF0A-2E3A-432F-B45F-847ADFAA55EB}" dt="2020-12-03T02:03:28.977" v="402"/>
        <pc:sldMkLst>
          <pc:docMk/>
          <pc:sldMk cId="764572686" sldId="320"/>
        </pc:sldMkLst>
        <pc:spChg chg="mod">
          <ac:chgData name="Jason" userId="04e349cc-5db0-45d6-b784-2cd4db72241c" providerId="ADAL" clId="{FE60DF0A-2E3A-432F-B45F-847ADFAA55EB}" dt="2020-12-03T02:03:28.977" v="402"/>
          <ac:spMkLst>
            <pc:docMk/>
            <pc:sldMk cId="764572686" sldId="320"/>
            <ac:spMk id="2" creationId="{491F3856-E825-43A9-B59F-CC9B18F454EB}"/>
          </ac:spMkLst>
        </pc:spChg>
      </pc:sldChg>
      <pc:sldChg chg="modSp">
        <pc:chgData name="Jason" userId="04e349cc-5db0-45d6-b784-2cd4db72241c" providerId="ADAL" clId="{FE60DF0A-2E3A-432F-B45F-847ADFAA55EB}" dt="2020-12-03T02:02:53.806" v="381"/>
        <pc:sldMkLst>
          <pc:docMk/>
          <pc:sldMk cId="3722040549" sldId="321"/>
        </pc:sldMkLst>
        <pc:spChg chg="mod">
          <ac:chgData name="Jason" userId="04e349cc-5db0-45d6-b784-2cd4db72241c" providerId="ADAL" clId="{FE60DF0A-2E3A-432F-B45F-847ADFAA55EB}" dt="2020-12-03T02:02:53.806" v="381"/>
          <ac:spMkLst>
            <pc:docMk/>
            <pc:sldMk cId="3722040549" sldId="321"/>
            <ac:spMk id="10" creationId="{68E7C762-9269-4448-8007-1AD642FBD3BE}"/>
          </ac:spMkLst>
        </pc:spChg>
      </pc:sldChg>
      <pc:sldChg chg="modSp">
        <pc:chgData name="Jason" userId="04e349cc-5db0-45d6-b784-2cd4db72241c" providerId="ADAL" clId="{FE60DF0A-2E3A-432F-B45F-847ADFAA55EB}" dt="2020-12-03T02:03:38.233" v="408"/>
        <pc:sldMkLst>
          <pc:docMk/>
          <pc:sldMk cId="143363886" sldId="323"/>
        </pc:sldMkLst>
        <pc:spChg chg="mod">
          <ac:chgData name="Jason" userId="04e349cc-5db0-45d6-b784-2cd4db72241c" providerId="ADAL" clId="{FE60DF0A-2E3A-432F-B45F-847ADFAA55EB}" dt="2020-12-03T02:03:38.233" v="408"/>
          <ac:spMkLst>
            <pc:docMk/>
            <pc:sldMk cId="143363886" sldId="323"/>
            <ac:spMk id="4" creationId="{050C0848-EAF5-4E1F-999D-E1D858936F65}"/>
          </ac:spMkLst>
        </pc:spChg>
      </pc:sldChg>
      <pc:sldChg chg="modSp">
        <pc:chgData name="Jason" userId="04e349cc-5db0-45d6-b784-2cd4db72241c" providerId="ADAL" clId="{FE60DF0A-2E3A-432F-B45F-847ADFAA55EB}" dt="2020-12-03T02:05:35.363" v="439"/>
        <pc:sldMkLst>
          <pc:docMk/>
          <pc:sldMk cId="1836041501" sldId="324"/>
        </pc:sldMkLst>
        <pc:spChg chg="mod">
          <ac:chgData name="Jason" userId="04e349cc-5db0-45d6-b784-2cd4db72241c" providerId="ADAL" clId="{FE60DF0A-2E3A-432F-B45F-847ADFAA55EB}" dt="2020-12-03T02:05:35.363" v="439"/>
          <ac:spMkLst>
            <pc:docMk/>
            <pc:sldMk cId="1836041501" sldId="324"/>
            <ac:spMk id="3" creationId="{AB354585-663D-42EA-B6FD-6E9BB6ABFCFF}"/>
          </ac:spMkLst>
        </pc:spChg>
      </pc:sldChg>
      <pc:sldChg chg="modSp">
        <pc:chgData name="Jason" userId="04e349cc-5db0-45d6-b784-2cd4db72241c" providerId="ADAL" clId="{FE60DF0A-2E3A-432F-B45F-847ADFAA55EB}" dt="2020-12-03T02:06:28.511" v="448"/>
        <pc:sldMkLst>
          <pc:docMk/>
          <pc:sldMk cId="3919548552" sldId="325"/>
        </pc:sldMkLst>
        <pc:spChg chg="mod">
          <ac:chgData name="Jason" userId="04e349cc-5db0-45d6-b784-2cd4db72241c" providerId="ADAL" clId="{FE60DF0A-2E3A-432F-B45F-847ADFAA55EB}" dt="2020-12-03T02:06:28.511" v="448"/>
          <ac:spMkLst>
            <pc:docMk/>
            <pc:sldMk cId="3919548552" sldId="325"/>
            <ac:spMk id="5" creationId="{1F0C562A-DCFC-4837-BADB-EC3EDE4F2A40}"/>
          </ac:spMkLst>
        </pc:spChg>
      </pc:sldChg>
      <pc:sldChg chg="modSp">
        <pc:chgData name="Jason" userId="04e349cc-5db0-45d6-b784-2cd4db72241c" providerId="ADAL" clId="{FE60DF0A-2E3A-432F-B45F-847ADFAA55EB}" dt="2020-12-03T02:07:08.815" v="452"/>
        <pc:sldMkLst>
          <pc:docMk/>
          <pc:sldMk cId="1958493606" sldId="326"/>
        </pc:sldMkLst>
        <pc:spChg chg="mod">
          <ac:chgData name="Jason" userId="04e349cc-5db0-45d6-b784-2cd4db72241c" providerId="ADAL" clId="{FE60DF0A-2E3A-432F-B45F-847ADFAA55EB}" dt="2020-12-03T02:07:08.815" v="452"/>
          <ac:spMkLst>
            <pc:docMk/>
            <pc:sldMk cId="1958493606" sldId="326"/>
            <ac:spMk id="2" creationId="{82B742EC-42A7-4707-86B7-FE0BC96BE903}"/>
          </ac:spMkLst>
        </pc:spChg>
      </pc:sldChg>
      <pc:sldChg chg="modSp">
        <pc:chgData name="Jason" userId="04e349cc-5db0-45d6-b784-2cd4db72241c" providerId="ADAL" clId="{FE60DF0A-2E3A-432F-B45F-847ADFAA55EB}" dt="2020-12-03T02:03:34.161" v="405"/>
        <pc:sldMkLst>
          <pc:docMk/>
          <pc:sldMk cId="2163677375" sldId="327"/>
        </pc:sldMkLst>
        <pc:spChg chg="mod">
          <ac:chgData name="Jason" userId="04e349cc-5db0-45d6-b784-2cd4db72241c" providerId="ADAL" clId="{FE60DF0A-2E3A-432F-B45F-847ADFAA55EB}" dt="2020-12-03T02:03:34.161" v="405"/>
          <ac:spMkLst>
            <pc:docMk/>
            <pc:sldMk cId="2163677375" sldId="327"/>
            <ac:spMk id="3" creationId="{AB851CC6-FDEE-4340-9200-9F0AF9BB6A6E}"/>
          </ac:spMkLst>
        </pc:spChg>
      </pc:sldChg>
      <pc:sldChg chg="modSp">
        <pc:chgData name="Jason" userId="04e349cc-5db0-45d6-b784-2cd4db72241c" providerId="ADAL" clId="{FE60DF0A-2E3A-432F-B45F-847ADFAA55EB}" dt="2020-12-03T02:00:58.465" v="357"/>
        <pc:sldMkLst>
          <pc:docMk/>
          <pc:sldMk cId="2428208207" sldId="328"/>
        </pc:sldMkLst>
        <pc:spChg chg="mod">
          <ac:chgData name="Jason" userId="04e349cc-5db0-45d6-b784-2cd4db72241c" providerId="ADAL" clId="{FE60DF0A-2E3A-432F-B45F-847ADFAA55EB}" dt="2020-12-03T02:00:58.465" v="357"/>
          <ac:spMkLst>
            <pc:docMk/>
            <pc:sldMk cId="2428208207" sldId="328"/>
            <ac:spMk id="5" creationId="{2999F3EC-A6BA-4A13-A510-669520559ADC}"/>
          </ac:spMkLst>
        </pc:spChg>
      </pc:sldChg>
      <pc:sldChg chg="modSp">
        <pc:chgData name="Jason" userId="04e349cc-5db0-45d6-b784-2cd4db72241c" providerId="ADAL" clId="{FE60DF0A-2E3A-432F-B45F-847ADFAA55EB}" dt="2020-12-03T02:13:51.853" v="468"/>
        <pc:sldMkLst>
          <pc:docMk/>
          <pc:sldMk cId="317852745" sldId="329"/>
        </pc:sldMkLst>
        <pc:spChg chg="mod">
          <ac:chgData name="Jason" userId="04e349cc-5db0-45d6-b784-2cd4db72241c" providerId="ADAL" clId="{FE60DF0A-2E3A-432F-B45F-847ADFAA55EB}" dt="2020-12-03T02:13:51.853" v="468"/>
          <ac:spMkLst>
            <pc:docMk/>
            <pc:sldMk cId="317852745" sldId="329"/>
            <ac:spMk id="2" creationId="{A2B888B0-6C43-4A06-A30E-3187D2F224D0}"/>
          </ac:spMkLst>
        </pc:spChg>
      </pc:sldChg>
      <pc:sldChg chg="modSp">
        <pc:chgData name="Jason" userId="04e349cc-5db0-45d6-b784-2cd4db72241c" providerId="ADAL" clId="{FE60DF0A-2E3A-432F-B45F-847ADFAA55EB}" dt="2020-12-03T02:14:04.173" v="471"/>
        <pc:sldMkLst>
          <pc:docMk/>
          <pc:sldMk cId="3138585490" sldId="331"/>
        </pc:sldMkLst>
        <pc:spChg chg="mod">
          <ac:chgData name="Jason" userId="04e349cc-5db0-45d6-b784-2cd4db72241c" providerId="ADAL" clId="{FE60DF0A-2E3A-432F-B45F-847ADFAA55EB}" dt="2020-12-03T02:14:04.173" v="471"/>
          <ac:spMkLst>
            <pc:docMk/>
            <pc:sldMk cId="3138585490" sldId="331"/>
            <ac:spMk id="2" creationId="{3793D856-F970-4716-8199-3BF067E362CD}"/>
          </ac:spMkLst>
        </pc:spChg>
      </pc:sldChg>
      <pc:sldChg chg="modSp">
        <pc:chgData name="Jason" userId="04e349cc-5db0-45d6-b784-2cd4db72241c" providerId="ADAL" clId="{FE60DF0A-2E3A-432F-B45F-847ADFAA55EB}" dt="2020-12-03T02:13:55.574" v="469"/>
        <pc:sldMkLst>
          <pc:docMk/>
          <pc:sldMk cId="2456108842" sldId="332"/>
        </pc:sldMkLst>
        <pc:spChg chg="mod">
          <ac:chgData name="Jason" userId="04e349cc-5db0-45d6-b784-2cd4db72241c" providerId="ADAL" clId="{FE60DF0A-2E3A-432F-B45F-847ADFAA55EB}" dt="2020-12-03T02:13:55.574" v="469"/>
          <ac:spMkLst>
            <pc:docMk/>
            <pc:sldMk cId="2456108842" sldId="332"/>
            <ac:spMk id="2" creationId="{26D62B32-B4F7-4043-8038-83AC4233D779}"/>
          </ac:spMkLst>
        </pc:spChg>
      </pc:sldChg>
      <pc:sldChg chg="modSp">
        <pc:chgData name="Jason" userId="04e349cc-5db0-45d6-b784-2cd4db72241c" providerId="ADAL" clId="{FE60DF0A-2E3A-432F-B45F-847ADFAA55EB}" dt="2020-12-03T02:14:00.598" v="470"/>
        <pc:sldMkLst>
          <pc:docMk/>
          <pc:sldMk cId="2996535909" sldId="333"/>
        </pc:sldMkLst>
        <pc:spChg chg="mod">
          <ac:chgData name="Jason" userId="04e349cc-5db0-45d6-b784-2cd4db72241c" providerId="ADAL" clId="{FE60DF0A-2E3A-432F-B45F-847ADFAA55EB}" dt="2020-12-03T02:14:00.598" v="470"/>
          <ac:spMkLst>
            <pc:docMk/>
            <pc:sldMk cId="2996535909" sldId="333"/>
            <ac:spMk id="2" creationId="{BBFF9E65-2BE3-4C27-A056-1230002F0281}"/>
          </ac:spMkLst>
        </pc:spChg>
      </pc:sldChg>
      <pc:sldChg chg="modSp">
        <pc:chgData name="Jason" userId="04e349cc-5db0-45d6-b784-2cd4db72241c" providerId="ADAL" clId="{FE60DF0A-2E3A-432F-B45F-847ADFAA55EB}" dt="2020-12-03T02:14:08.578" v="472"/>
        <pc:sldMkLst>
          <pc:docMk/>
          <pc:sldMk cId="876485851" sldId="334"/>
        </pc:sldMkLst>
        <pc:spChg chg="mod">
          <ac:chgData name="Jason" userId="04e349cc-5db0-45d6-b784-2cd4db72241c" providerId="ADAL" clId="{FE60DF0A-2E3A-432F-B45F-847ADFAA55EB}" dt="2020-12-03T02:14:08.578" v="472"/>
          <ac:spMkLst>
            <pc:docMk/>
            <pc:sldMk cId="876485851" sldId="334"/>
            <ac:spMk id="2" creationId="{75FBAF90-B854-45EA-B140-6982848F12CE}"/>
          </ac:spMkLst>
        </pc:spChg>
      </pc:sldChg>
      <pc:sldChg chg="modSp">
        <pc:chgData name="Jason" userId="04e349cc-5db0-45d6-b784-2cd4db72241c" providerId="ADAL" clId="{FE60DF0A-2E3A-432F-B45F-847ADFAA55EB}" dt="2020-12-03T02:03:02.425" v="387"/>
        <pc:sldMkLst>
          <pc:docMk/>
          <pc:sldMk cId="2207730563" sldId="335"/>
        </pc:sldMkLst>
        <pc:spChg chg="mod">
          <ac:chgData name="Jason" userId="04e349cc-5db0-45d6-b784-2cd4db72241c" providerId="ADAL" clId="{FE60DF0A-2E3A-432F-B45F-847ADFAA55EB}" dt="2020-12-03T02:03:02.425" v="387"/>
          <ac:spMkLst>
            <pc:docMk/>
            <pc:sldMk cId="2207730563" sldId="335"/>
            <ac:spMk id="2" creationId="{F1718740-C8E5-48EF-9A27-EE4547B934D9}"/>
          </ac:spMkLst>
        </pc:spChg>
      </pc:sldChg>
      <pc:sldChg chg="modSp">
        <pc:chgData name="Jason" userId="04e349cc-5db0-45d6-b784-2cd4db72241c" providerId="ADAL" clId="{FE60DF0A-2E3A-432F-B45F-847ADFAA55EB}" dt="2020-12-03T02:03:06.814" v="390"/>
        <pc:sldMkLst>
          <pc:docMk/>
          <pc:sldMk cId="2459853133" sldId="336"/>
        </pc:sldMkLst>
        <pc:spChg chg="mod">
          <ac:chgData name="Jason" userId="04e349cc-5db0-45d6-b784-2cd4db72241c" providerId="ADAL" clId="{FE60DF0A-2E3A-432F-B45F-847ADFAA55EB}" dt="2020-12-03T02:03:06.814" v="390"/>
          <ac:spMkLst>
            <pc:docMk/>
            <pc:sldMk cId="2459853133" sldId="336"/>
            <ac:spMk id="2" creationId="{D8DCC81A-73CE-4871-91A0-588E4E5D0182}"/>
          </ac:spMkLst>
        </pc:spChg>
      </pc:sldChg>
      <pc:sldChg chg="modSp">
        <pc:chgData name="Jason" userId="04e349cc-5db0-45d6-b784-2cd4db72241c" providerId="ADAL" clId="{FE60DF0A-2E3A-432F-B45F-847ADFAA55EB}" dt="2020-12-03T02:07:33.385" v="456"/>
        <pc:sldMkLst>
          <pc:docMk/>
          <pc:sldMk cId="3796267226" sldId="337"/>
        </pc:sldMkLst>
        <pc:spChg chg="mod">
          <ac:chgData name="Jason" userId="04e349cc-5db0-45d6-b784-2cd4db72241c" providerId="ADAL" clId="{FE60DF0A-2E3A-432F-B45F-847ADFAA55EB}" dt="2020-12-03T02:07:33.385" v="456"/>
          <ac:spMkLst>
            <pc:docMk/>
            <pc:sldMk cId="3796267226" sldId="337"/>
            <ac:spMk id="779" creationId="{00000000-0000-0000-0000-000000000000}"/>
          </ac:spMkLst>
        </pc:spChg>
      </pc:sldChg>
      <pc:sldChg chg="modSp">
        <pc:chgData name="Jason" userId="04e349cc-5db0-45d6-b784-2cd4db72241c" providerId="ADAL" clId="{FE60DF0A-2E3A-432F-B45F-847ADFAA55EB}" dt="2020-12-03T02:04:30.224" v="426"/>
        <pc:sldMkLst>
          <pc:docMk/>
          <pc:sldMk cId="1293682876" sldId="338"/>
        </pc:sldMkLst>
        <pc:spChg chg="mod">
          <ac:chgData name="Jason" userId="04e349cc-5db0-45d6-b784-2cd4db72241c" providerId="ADAL" clId="{FE60DF0A-2E3A-432F-B45F-847ADFAA55EB}" dt="2020-12-03T02:04:30.224" v="426"/>
          <ac:spMkLst>
            <pc:docMk/>
            <pc:sldMk cId="1293682876" sldId="338"/>
            <ac:spMk id="78" creationId="{C744A476-C3CE-4E0E-821F-2694232979BF}"/>
          </ac:spMkLst>
        </pc:spChg>
      </pc:sldChg>
      <pc:sldChg chg="modSp">
        <pc:chgData name="Jason" userId="04e349cc-5db0-45d6-b784-2cd4db72241c" providerId="ADAL" clId="{FE60DF0A-2E3A-432F-B45F-847ADFAA55EB}" dt="2020-12-03T02:04:55.283" v="433" actId="1076"/>
        <pc:sldMkLst>
          <pc:docMk/>
          <pc:sldMk cId="3254554349" sldId="339"/>
        </pc:sldMkLst>
        <pc:spChg chg="mod">
          <ac:chgData name="Jason" userId="04e349cc-5db0-45d6-b784-2cd4db72241c" providerId="ADAL" clId="{FE60DF0A-2E3A-432F-B45F-847ADFAA55EB}" dt="2020-12-03T02:04:50.075" v="431" actId="207"/>
          <ac:spMkLst>
            <pc:docMk/>
            <pc:sldMk cId="3254554349" sldId="339"/>
            <ac:spMk id="78" creationId="{C744A476-C3CE-4E0E-821F-2694232979BF}"/>
          </ac:spMkLst>
        </pc:spChg>
        <pc:picChg chg="mod">
          <ac:chgData name="Jason" userId="04e349cc-5db0-45d6-b784-2cd4db72241c" providerId="ADAL" clId="{FE60DF0A-2E3A-432F-B45F-847ADFAA55EB}" dt="2020-12-03T02:04:55.283" v="433" actId="1076"/>
          <ac:picMkLst>
            <pc:docMk/>
            <pc:sldMk cId="3254554349" sldId="339"/>
            <ac:picMk id="3" creationId="{BB1B3DFA-ADF4-40C2-BD0B-7803A37BF3FF}"/>
          </ac:picMkLst>
        </pc:picChg>
      </pc:sldChg>
      <pc:sldChg chg="modSp">
        <pc:chgData name="Jason" userId="04e349cc-5db0-45d6-b784-2cd4db72241c" providerId="ADAL" clId="{FE60DF0A-2E3A-432F-B45F-847ADFAA55EB}" dt="2020-12-03T02:05:43.659" v="441"/>
        <pc:sldMkLst>
          <pc:docMk/>
          <pc:sldMk cId="3610303308" sldId="340"/>
        </pc:sldMkLst>
        <pc:spChg chg="mod">
          <ac:chgData name="Jason" userId="04e349cc-5db0-45d6-b784-2cd4db72241c" providerId="ADAL" clId="{FE60DF0A-2E3A-432F-B45F-847ADFAA55EB}" dt="2020-12-03T02:05:43.659" v="441"/>
          <ac:spMkLst>
            <pc:docMk/>
            <pc:sldMk cId="3610303308" sldId="340"/>
            <ac:spMk id="6" creationId="{70ADB720-99D1-466A-90C7-23A804761CD9}"/>
          </ac:spMkLst>
        </pc:spChg>
      </pc:sldChg>
      <pc:sldChg chg="modSp">
        <pc:chgData name="Jason" userId="04e349cc-5db0-45d6-b784-2cd4db72241c" providerId="ADAL" clId="{FE60DF0A-2E3A-432F-B45F-847ADFAA55EB}" dt="2020-12-03T02:05:47.967" v="442"/>
        <pc:sldMkLst>
          <pc:docMk/>
          <pc:sldMk cId="3849772988" sldId="341"/>
        </pc:sldMkLst>
        <pc:spChg chg="mod">
          <ac:chgData name="Jason" userId="04e349cc-5db0-45d6-b784-2cd4db72241c" providerId="ADAL" clId="{FE60DF0A-2E3A-432F-B45F-847ADFAA55EB}" dt="2020-12-03T02:05:47.967" v="442"/>
          <ac:spMkLst>
            <pc:docMk/>
            <pc:sldMk cId="3849772988" sldId="341"/>
            <ac:spMk id="6" creationId="{70ADB720-99D1-466A-90C7-23A804761CD9}"/>
          </ac:spMkLst>
        </pc:spChg>
      </pc:sldChg>
      <pc:sldChg chg="modSp">
        <pc:chgData name="Jason" userId="04e349cc-5db0-45d6-b784-2cd4db72241c" providerId="ADAL" clId="{FE60DF0A-2E3A-432F-B45F-847ADFAA55EB}" dt="2020-12-03T02:05:52.110" v="443"/>
        <pc:sldMkLst>
          <pc:docMk/>
          <pc:sldMk cId="3136954450" sldId="342"/>
        </pc:sldMkLst>
        <pc:spChg chg="mod">
          <ac:chgData name="Jason" userId="04e349cc-5db0-45d6-b784-2cd4db72241c" providerId="ADAL" clId="{FE60DF0A-2E3A-432F-B45F-847ADFAA55EB}" dt="2020-12-03T02:05:52.110" v="443"/>
          <ac:spMkLst>
            <pc:docMk/>
            <pc:sldMk cId="3136954450" sldId="342"/>
            <ac:spMk id="6" creationId="{70ADB720-99D1-466A-90C7-23A804761CD9}"/>
          </ac:spMkLst>
        </pc:spChg>
      </pc:sldChg>
      <pc:sldChg chg="modSp">
        <pc:chgData name="Jason" userId="04e349cc-5db0-45d6-b784-2cd4db72241c" providerId="ADAL" clId="{FE60DF0A-2E3A-432F-B45F-847ADFAA55EB}" dt="2020-12-03T02:02:58.408" v="384"/>
        <pc:sldMkLst>
          <pc:docMk/>
          <pc:sldMk cId="4083698683" sldId="343"/>
        </pc:sldMkLst>
        <pc:spChg chg="mod">
          <ac:chgData name="Jason" userId="04e349cc-5db0-45d6-b784-2cd4db72241c" providerId="ADAL" clId="{FE60DF0A-2E3A-432F-B45F-847ADFAA55EB}" dt="2020-12-03T02:02:58.408" v="384"/>
          <ac:spMkLst>
            <pc:docMk/>
            <pc:sldMk cId="4083698683" sldId="343"/>
            <ac:spMk id="2" creationId="{54D49FF9-947E-48BE-8FEC-D764F1030770}"/>
          </ac:spMkLst>
        </pc:spChg>
      </pc:sldChg>
      <pc:sldChg chg="modSp">
        <pc:chgData name="Jason" userId="04e349cc-5db0-45d6-b784-2cd4db72241c" providerId="ADAL" clId="{FE60DF0A-2E3A-432F-B45F-847ADFAA55EB}" dt="2020-12-03T02:05:18.488" v="436" actId="207"/>
        <pc:sldMkLst>
          <pc:docMk/>
          <pc:sldMk cId="3223466536" sldId="344"/>
        </pc:sldMkLst>
        <pc:spChg chg="mod">
          <ac:chgData name="Jason" userId="04e349cc-5db0-45d6-b784-2cd4db72241c" providerId="ADAL" clId="{FE60DF0A-2E3A-432F-B45F-847ADFAA55EB}" dt="2020-12-03T02:05:18.488" v="436" actId="207"/>
          <ac:spMkLst>
            <pc:docMk/>
            <pc:sldMk cId="3223466536" sldId="344"/>
            <ac:spMk id="78" creationId="{C744A476-C3CE-4E0E-821F-2694232979BF}"/>
          </ac:spMkLst>
        </pc:spChg>
      </pc:sldChg>
      <pc:sldChg chg="modSp">
        <pc:chgData name="Jason" userId="04e349cc-5db0-45d6-b784-2cd4db72241c" providerId="ADAL" clId="{FE60DF0A-2E3A-432F-B45F-847ADFAA55EB}" dt="2020-12-03T02:05:27.332" v="437"/>
        <pc:sldMkLst>
          <pc:docMk/>
          <pc:sldMk cId="3288364695" sldId="345"/>
        </pc:sldMkLst>
        <pc:spChg chg="mod">
          <ac:chgData name="Jason" userId="04e349cc-5db0-45d6-b784-2cd4db72241c" providerId="ADAL" clId="{FE60DF0A-2E3A-432F-B45F-847ADFAA55EB}" dt="2020-12-03T02:05:27.332" v="437"/>
          <ac:spMkLst>
            <pc:docMk/>
            <pc:sldMk cId="3288364695" sldId="345"/>
            <ac:spMk id="78" creationId="{C744A476-C3CE-4E0E-821F-2694232979BF}"/>
          </ac:spMkLst>
        </pc:spChg>
      </pc:sldChg>
      <pc:sldChg chg="modSp">
        <pc:chgData name="Jason" userId="04e349cc-5db0-45d6-b784-2cd4db72241c" providerId="ADAL" clId="{FE60DF0A-2E3A-432F-B45F-847ADFAA55EB}" dt="2020-12-03T02:05:31.174" v="438"/>
        <pc:sldMkLst>
          <pc:docMk/>
          <pc:sldMk cId="2473714284" sldId="346"/>
        </pc:sldMkLst>
        <pc:spChg chg="mod">
          <ac:chgData name="Jason" userId="04e349cc-5db0-45d6-b784-2cd4db72241c" providerId="ADAL" clId="{FE60DF0A-2E3A-432F-B45F-847ADFAA55EB}" dt="2020-12-03T02:05:31.174" v="438"/>
          <ac:spMkLst>
            <pc:docMk/>
            <pc:sldMk cId="2473714284" sldId="346"/>
            <ac:spMk id="78" creationId="{C744A476-C3CE-4E0E-821F-2694232979BF}"/>
          </ac:spMkLst>
        </pc:spChg>
      </pc:sldChg>
      <pc:sldChg chg="modSp">
        <pc:chgData name="Jason" userId="04e349cc-5db0-45d6-b784-2cd4db72241c" providerId="ADAL" clId="{FE60DF0A-2E3A-432F-B45F-847ADFAA55EB}" dt="2020-12-03T02:03:47.176" v="414"/>
        <pc:sldMkLst>
          <pc:docMk/>
          <pc:sldMk cId="2881619172" sldId="347"/>
        </pc:sldMkLst>
        <pc:spChg chg="mod">
          <ac:chgData name="Jason" userId="04e349cc-5db0-45d6-b784-2cd4db72241c" providerId="ADAL" clId="{FE60DF0A-2E3A-432F-B45F-847ADFAA55EB}" dt="2020-12-03T02:03:47.176" v="414"/>
          <ac:spMkLst>
            <pc:docMk/>
            <pc:sldMk cId="2881619172" sldId="347"/>
            <ac:spMk id="78" creationId="{C744A476-C3CE-4E0E-821F-2694232979BF}"/>
          </ac:spMkLst>
        </pc:spChg>
      </pc:sldChg>
      <pc:sldChg chg="add del">
        <pc:chgData name="Jason" userId="04e349cc-5db0-45d6-b784-2cd4db72241c" providerId="ADAL" clId="{FE60DF0A-2E3A-432F-B45F-847ADFAA55EB}" dt="2020-12-03T01:43:28.891" v="343" actId="2696"/>
        <pc:sldMkLst>
          <pc:docMk/>
          <pc:sldMk cId="3847480483" sldId="348"/>
        </pc:sldMkLst>
      </pc:sldChg>
      <pc:sldChg chg="add del">
        <pc:chgData name="Jason" userId="04e349cc-5db0-45d6-b784-2cd4db72241c" providerId="ADAL" clId="{FE60DF0A-2E3A-432F-B45F-847ADFAA55EB}" dt="2020-12-03T01:43:29.664" v="344" actId="2696"/>
        <pc:sldMkLst>
          <pc:docMk/>
          <pc:sldMk cId="1953576106" sldId="349"/>
        </pc:sldMkLst>
      </pc:sldChg>
      <pc:sldChg chg="add del">
        <pc:chgData name="Jason" userId="04e349cc-5db0-45d6-b784-2cd4db72241c" providerId="ADAL" clId="{FE60DF0A-2E3A-432F-B45F-847ADFAA55EB}" dt="2020-12-03T01:43:30.361" v="345" actId="2696"/>
        <pc:sldMkLst>
          <pc:docMk/>
          <pc:sldMk cId="2016061441" sldId="350"/>
        </pc:sldMkLst>
      </pc:sldChg>
    </pc:docChg>
  </pc:docChgLst>
  <pc:docChgLst>
    <pc:chgData name="Miller, Chris" userId="S::cmill029@odu.edu::274ac5cb-abb3-48f0-bd6b-f0f35ba66f10" providerId="AD" clId="Web-{E00170FB-FF05-1DE4-C903-3F766155D34F}"/>
    <pc:docChg chg="modSld">
      <pc:chgData name="Miller, Chris" userId="S::cmill029@odu.edu::274ac5cb-abb3-48f0-bd6b-f0f35ba66f10" providerId="AD" clId="Web-{E00170FB-FF05-1DE4-C903-3F766155D34F}" dt="2020-12-02T09:41:51.052" v="10" actId="1076"/>
      <pc:docMkLst>
        <pc:docMk/>
      </pc:docMkLst>
      <pc:sldChg chg="addSp delSp modSp">
        <pc:chgData name="Miller, Chris" userId="S::cmill029@odu.edu::274ac5cb-abb3-48f0-bd6b-f0f35ba66f10" providerId="AD" clId="Web-{E00170FB-FF05-1DE4-C903-3F766155D34F}" dt="2020-12-02T09:41:51.052" v="10" actId="1076"/>
        <pc:sldMkLst>
          <pc:docMk/>
          <pc:sldMk cId="3722040549" sldId="321"/>
        </pc:sldMkLst>
        <pc:picChg chg="add mod">
          <ac:chgData name="Miller, Chris" userId="S::cmill029@odu.edu::274ac5cb-abb3-48f0-bd6b-f0f35ba66f10" providerId="AD" clId="Web-{E00170FB-FF05-1DE4-C903-3F766155D34F}" dt="2020-12-02T09:41:51.052" v="10" actId="1076"/>
          <ac:picMkLst>
            <pc:docMk/>
            <pc:sldMk cId="3722040549" sldId="321"/>
            <ac:picMk id="2" creationId="{C22B2CE8-9FCA-447A-AC16-39A68A31F022}"/>
          </ac:picMkLst>
        </pc:picChg>
        <pc:picChg chg="del">
          <ac:chgData name="Miller, Chris" userId="S::cmill029@odu.edu::274ac5cb-abb3-48f0-bd6b-f0f35ba66f10" providerId="AD" clId="Web-{E00170FB-FF05-1DE4-C903-3F766155D34F}" dt="2020-12-02T09:41:04.551" v="0"/>
          <ac:picMkLst>
            <pc:docMk/>
            <pc:sldMk cId="3722040549" sldId="321"/>
            <ac:picMk id="8" creationId="{1EF4C0D1-19EC-4EE5-984B-0678E07ADA6E}"/>
          </ac:picMkLst>
        </pc:picChg>
      </pc:sldChg>
    </pc:docChg>
  </pc:docChgLst>
  <pc:docChgLst>
    <pc:chgData name="Reyna, Daniel" userId="S::dreyn002@odu.edu::4e5f506b-1047-4879-84c7-107ca4b62aae" providerId="AD" clId="Web-{8A13AB08-D972-79B4-A0DE-B58AB68E3759}"/>
    <pc:docChg chg="modSld">
      <pc:chgData name="Reyna, Daniel" userId="S::dreyn002@odu.edu::4e5f506b-1047-4879-84c7-107ca4b62aae" providerId="AD" clId="Web-{8A13AB08-D972-79B4-A0DE-B58AB68E3759}" dt="2020-12-03T01:53:40.512" v="9" actId="20577"/>
      <pc:docMkLst>
        <pc:docMk/>
      </pc:docMkLst>
      <pc:sldChg chg="modSp">
        <pc:chgData name="Reyna, Daniel" userId="S::dreyn002@odu.edu::4e5f506b-1047-4879-84c7-107ca4b62aae" providerId="AD" clId="Web-{8A13AB08-D972-79B4-A0DE-B58AB68E3759}" dt="2020-12-03T01:53:40.512" v="8" actId="20577"/>
        <pc:sldMkLst>
          <pc:docMk/>
          <pc:sldMk cId="0" sldId="277"/>
        </pc:sldMkLst>
        <pc:spChg chg="mod">
          <ac:chgData name="Reyna, Daniel" userId="S::dreyn002@odu.edu::4e5f506b-1047-4879-84c7-107ca4b62aae" providerId="AD" clId="Web-{8A13AB08-D972-79B4-A0DE-B58AB68E3759}" dt="2020-12-03T01:53:40.512" v="8" actId="20577"/>
          <ac:spMkLst>
            <pc:docMk/>
            <pc:sldMk cId="0" sldId="277"/>
            <ac:spMk id="759" creationId="{00000000-0000-0000-0000-000000000000}"/>
          </ac:spMkLst>
        </pc:spChg>
      </pc:sldChg>
    </pc:docChg>
  </pc:docChgLst>
  <pc:docChgLst>
    <pc:chgData name="Miller, Chris" userId="S::cmill029@odu.edu::274ac5cb-abb3-48f0-bd6b-f0f35ba66f10" providerId="AD" clId="Web-{19A1BF9F-50D4-B000-D38A-46BA9CB82C23}"/>
    <pc:docChg chg="modSld">
      <pc:chgData name="Miller, Chris" userId="S::cmill029@odu.edu::274ac5cb-abb3-48f0-bd6b-f0f35ba66f10" providerId="AD" clId="Web-{19A1BF9F-50D4-B000-D38A-46BA9CB82C23}" dt="2021-04-19T02:11:06.126" v="6" actId="14100"/>
      <pc:docMkLst>
        <pc:docMk/>
      </pc:docMkLst>
      <pc:sldChg chg="addSp delSp modSp">
        <pc:chgData name="Miller, Chris" userId="S::cmill029@odu.edu::274ac5cb-abb3-48f0-bd6b-f0f35ba66f10" providerId="AD" clId="Web-{19A1BF9F-50D4-B000-D38A-46BA9CB82C23}" dt="2021-04-19T02:11:06.126" v="6" actId="14100"/>
        <pc:sldMkLst>
          <pc:docMk/>
          <pc:sldMk cId="3051612149" sldId="264"/>
        </pc:sldMkLst>
        <pc:picChg chg="add mod">
          <ac:chgData name="Miller, Chris" userId="S::cmill029@odu.edu::274ac5cb-abb3-48f0-bd6b-f0f35ba66f10" providerId="AD" clId="Web-{19A1BF9F-50D4-B000-D38A-46BA9CB82C23}" dt="2021-04-19T02:11:06.126" v="6" actId="14100"/>
          <ac:picMkLst>
            <pc:docMk/>
            <pc:sldMk cId="3051612149" sldId="264"/>
            <ac:picMk id="2" creationId="{7B6FB4DA-B288-4BEC-9740-5CDF8CFBE711}"/>
          </ac:picMkLst>
        </pc:picChg>
        <pc:picChg chg="del">
          <ac:chgData name="Miller, Chris" userId="S::cmill029@odu.edu::274ac5cb-abb3-48f0-bd6b-f0f35ba66f10" providerId="AD" clId="Web-{19A1BF9F-50D4-B000-D38A-46BA9CB82C23}" dt="2021-04-19T02:10:39.235" v="0"/>
          <ac:picMkLst>
            <pc:docMk/>
            <pc:sldMk cId="3051612149" sldId="264"/>
            <ac:picMk id="3" creationId="{9F476DD4-4DB7-4548-963F-62AB06CBBA22}"/>
          </ac:picMkLst>
        </pc:picChg>
      </pc:sldChg>
    </pc:docChg>
  </pc:docChgLst>
  <pc:docChgLst>
    <pc:chgData name="Aquilino, Byron" userId="9f03d169-0b3e-4439-a026-7b496271d171" providerId="ADAL" clId="{F7C3559E-B355-442C-ACE5-DCAE525798FD}"/>
    <pc:docChg chg="undo custSel addSld delSld modSld sldOrd delMainMaster modMainMaster modHandout">
      <pc:chgData name="Aquilino, Byron" userId="9f03d169-0b3e-4439-a026-7b496271d171" providerId="ADAL" clId="{F7C3559E-B355-442C-ACE5-DCAE525798FD}" dt="2021-04-27T01:56:30.603" v="1185" actId="1076"/>
      <pc:docMkLst>
        <pc:docMk/>
      </pc:docMkLst>
      <pc:sldChg chg="modSp add del mod">
        <pc:chgData name="Aquilino, Byron" userId="9f03d169-0b3e-4439-a026-7b496271d171" providerId="ADAL" clId="{F7C3559E-B355-442C-ACE5-DCAE525798FD}" dt="2021-04-23T00:12:18.488" v="722" actId="20577"/>
        <pc:sldMkLst>
          <pc:docMk/>
          <pc:sldMk cId="0" sldId="258"/>
        </pc:sldMkLst>
        <pc:spChg chg="mod">
          <ac:chgData name="Aquilino, Byron" userId="9f03d169-0b3e-4439-a026-7b496271d171" providerId="ADAL" clId="{F7C3559E-B355-442C-ACE5-DCAE525798FD}" dt="2021-04-23T00:12:18.488" v="722" actId="20577"/>
          <ac:spMkLst>
            <pc:docMk/>
            <pc:sldMk cId="0" sldId="258"/>
            <ac:spMk id="19" creationId="{7B24A012-302C-42C5-A9C0-D24193FC54FB}"/>
          </ac:spMkLst>
        </pc:spChg>
        <pc:spChg chg="mod">
          <ac:chgData name="Aquilino, Byron" userId="9f03d169-0b3e-4439-a026-7b496271d171" providerId="ADAL" clId="{F7C3559E-B355-442C-ACE5-DCAE525798FD}" dt="2021-04-18T15:50:48.912" v="125" actId="20577"/>
          <ac:spMkLst>
            <pc:docMk/>
            <pc:sldMk cId="0" sldId="258"/>
            <ac:spMk id="22" creationId="{5C05D90A-6ADC-4595-851A-64BD86B12F07}"/>
          </ac:spMkLst>
        </pc:spChg>
        <pc:picChg chg="mod modCrop">
          <ac:chgData name="Aquilino, Byron" userId="9f03d169-0b3e-4439-a026-7b496271d171" providerId="ADAL" clId="{F7C3559E-B355-442C-ACE5-DCAE525798FD}" dt="2021-04-23T00:11:18.826" v="653" actId="732"/>
          <ac:picMkLst>
            <pc:docMk/>
            <pc:sldMk cId="0" sldId="258"/>
            <ac:picMk id="18" creationId="{A4CE040C-E12C-407E-A751-A48A11D5C44F}"/>
          </ac:picMkLst>
        </pc:picChg>
      </pc:sldChg>
      <pc:sldChg chg="modSp del mod chgLayout modNotes modNotesTx">
        <pc:chgData name="Aquilino, Byron" userId="9f03d169-0b3e-4439-a026-7b496271d171" providerId="ADAL" clId="{F7C3559E-B355-442C-ACE5-DCAE525798FD}" dt="2021-04-25T15:26:42.914" v="1026" actId="20577"/>
        <pc:sldMkLst>
          <pc:docMk/>
          <pc:sldMk cId="0" sldId="259"/>
        </pc:sldMkLst>
        <pc:spChg chg="mod">
          <ac:chgData name="Aquilino, Byron" userId="9f03d169-0b3e-4439-a026-7b496271d171" providerId="ADAL" clId="{F7C3559E-B355-442C-ACE5-DCAE525798FD}" dt="2021-04-25T15:26:42.914" v="1026" actId="20577"/>
          <ac:spMkLst>
            <pc:docMk/>
            <pc:sldMk cId="0" sldId="259"/>
            <ac:spMk id="594" creationId="{00000000-0000-0000-0000-000000000000}"/>
          </ac:spMkLst>
        </pc:spChg>
      </pc:sldChg>
      <pc:sldChg chg="modSp del mod chgLayout modNotes modNotesTx">
        <pc:chgData name="Aquilino, Byron" userId="9f03d169-0b3e-4439-a026-7b496271d171" providerId="ADAL" clId="{F7C3559E-B355-442C-ACE5-DCAE525798FD}" dt="2021-04-25T15:27:00.890" v="1032" actId="6549"/>
        <pc:sldMkLst>
          <pc:docMk/>
          <pc:sldMk cId="0" sldId="260"/>
        </pc:sldMkLst>
        <pc:spChg chg="mod">
          <ac:chgData name="Aquilino, Byron" userId="9f03d169-0b3e-4439-a026-7b496271d171" providerId="ADAL" clId="{F7C3559E-B355-442C-ACE5-DCAE525798FD}" dt="2021-04-25T15:27:00.890" v="1032" actId="6549"/>
          <ac:spMkLst>
            <pc:docMk/>
            <pc:sldMk cId="0" sldId="260"/>
            <ac:spMk id="601" creationId="{00000000-0000-0000-0000-000000000000}"/>
          </ac:spMkLst>
        </pc:spChg>
      </pc:sldChg>
      <pc:sldChg chg="del">
        <pc:chgData name="Aquilino, Byron" userId="9f03d169-0b3e-4439-a026-7b496271d171" providerId="ADAL" clId="{F7C3559E-B355-442C-ACE5-DCAE525798FD}" dt="2021-04-18T15:47:44.536" v="2" actId="47"/>
        <pc:sldMkLst>
          <pc:docMk/>
          <pc:sldMk cId="0" sldId="261"/>
        </pc:sldMkLst>
      </pc:sldChg>
      <pc:sldChg chg="addSp delSp modSp del mod chgLayout modNotes modNotesTx">
        <pc:chgData name="Aquilino, Byron" userId="9f03d169-0b3e-4439-a026-7b496271d171" providerId="ADAL" clId="{F7C3559E-B355-442C-ACE5-DCAE525798FD}" dt="2021-04-25T15:38:37.905" v="1158" actId="6549"/>
        <pc:sldMkLst>
          <pc:docMk/>
          <pc:sldMk cId="0" sldId="262"/>
        </pc:sldMkLst>
        <pc:spChg chg="add del mod ord">
          <ac:chgData name="Aquilino, Byron" userId="9f03d169-0b3e-4439-a026-7b496271d171" providerId="ADAL" clId="{F7C3559E-B355-442C-ACE5-DCAE525798FD}" dt="2021-04-18T16:12:50.651" v="508" actId="478"/>
          <ac:spMkLst>
            <pc:docMk/>
            <pc:sldMk cId="0" sldId="262"/>
            <ac:spMk id="2" creationId="{495E7815-4A5F-455C-B6C7-9550BA06CDCE}"/>
          </ac:spMkLst>
        </pc:spChg>
        <pc:spChg chg="mod">
          <ac:chgData name="Aquilino, Byron" userId="9f03d169-0b3e-4439-a026-7b496271d171" providerId="ADAL" clId="{F7C3559E-B355-442C-ACE5-DCAE525798FD}" dt="2021-04-25T15:38:37.905" v="1158" actId="6549"/>
          <ac:spMkLst>
            <pc:docMk/>
            <pc:sldMk cId="0" sldId="262"/>
            <ac:spMk id="610" creationId="{00000000-0000-0000-0000-000000000000}"/>
          </ac:spMkLst>
        </pc:spChg>
      </pc:sldChg>
      <pc:sldChg chg="addSp delSp modSp del mod">
        <pc:chgData name="Aquilino, Byron" userId="9f03d169-0b3e-4439-a026-7b496271d171" providerId="ADAL" clId="{F7C3559E-B355-442C-ACE5-DCAE525798FD}" dt="2021-04-25T15:20:00.370" v="1022" actId="108"/>
        <pc:sldMkLst>
          <pc:docMk/>
          <pc:sldMk cId="476441148" sldId="263"/>
        </pc:sldMkLst>
        <pc:spChg chg="del">
          <ac:chgData name="Aquilino, Byron" userId="9f03d169-0b3e-4439-a026-7b496271d171" providerId="ADAL" clId="{F7C3559E-B355-442C-ACE5-DCAE525798FD}" dt="2021-04-18T16:37:38.801" v="635" actId="478"/>
          <ac:spMkLst>
            <pc:docMk/>
            <pc:sldMk cId="476441148" sldId="263"/>
            <ac:spMk id="2" creationId="{3F6497B0-FEBD-47A2-B03E-67761C1CF425}"/>
          </ac:spMkLst>
        </pc:spChg>
        <pc:spChg chg="add del mod">
          <ac:chgData name="Aquilino, Byron" userId="9f03d169-0b3e-4439-a026-7b496271d171" providerId="ADAL" clId="{F7C3559E-B355-442C-ACE5-DCAE525798FD}" dt="2021-04-18T16:37:41.339" v="636" actId="478"/>
          <ac:spMkLst>
            <pc:docMk/>
            <pc:sldMk cId="476441148" sldId="263"/>
            <ac:spMk id="8" creationId="{3D3EC324-DD3D-4F7A-A203-92D3D7715F4F}"/>
          </ac:spMkLst>
        </pc:spChg>
        <pc:spChg chg="mod">
          <ac:chgData name="Aquilino, Byron" userId="9f03d169-0b3e-4439-a026-7b496271d171" providerId="ADAL" clId="{F7C3559E-B355-442C-ACE5-DCAE525798FD}" dt="2021-04-18T16:37:34.670" v="634" actId="1076"/>
          <ac:spMkLst>
            <pc:docMk/>
            <pc:sldMk cId="476441148" sldId="263"/>
            <ac:spMk id="10" creationId="{B7FE5569-E38B-4B63-9FB4-C80C42CC2F70}"/>
          </ac:spMkLst>
        </pc:spChg>
        <pc:graphicFrameChg chg="mod modGraphic">
          <ac:chgData name="Aquilino, Byron" userId="9f03d169-0b3e-4439-a026-7b496271d171" providerId="ADAL" clId="{F7C3559E-B355-442C-ACE5-DCAE525798FD}" dt="2021-04-18T16:39:07.114" v="645" actId="207"/>
          <ac:graphicFrameMkLst>
            <pc:docMk/>
            <pc:sldMk cId="476441148" sldId="263"/>
            <ac:graphicFrameMk id="11" creationId="{E77A3DCD-6E36-4FF3-86AB-EC3AA14ECE56}"/>
          </ac:graphicFrameMkLst>
        </pc:graphicFrameChg>
        <pc:graphicFrameChg chg="mod modGraphic">
          <ac:chgData name="Aquilino, Byron" userId="9f03d169-0b3e-4439-a026-7b496271d171" providerId="ADAL" clId="{F7C3559E-B355-442C-ACE5-DCAE525798FD}" dt="2021-04-25T15:20:00.370" v="1022" actId="108"/>
          <ac:graphicFrameMkLst>
            <pc:docMk/>
            <pc:sldMk cId="476441148" sldId="263"/>
            <ac:graphicFrameMk id="12" creationId="{06B5332B-EBBA-44C1-A62C-F90BB768277E}"/>
          </ac:graphicFrameMkLst>
        </pc:graphicFrameChg>
      </pc:sldChg>
      <pc:sldChg chg="modSp mod ord">
        <pc:chgData name="Aquilino, Byron" userId="9f03d169-0b3e-4439-a026-7b496271d171" providerId="ADAL" clId="{F7C3559E-B355-442C-ACE5-DCAE525798FD}" dt="2021-04-25T15:48:04.635" v="1172" actId="1076"/>
        <pc:sldMkLst>
          <pc:docMk/>
          <pc:sldMk cId="3051612149" sldId="264"/>
        </pc:sldMkLst>
        <pc:picChg chg="mod">
          <ac:chgData name="Aquilino, Byron" userId="9f03d169-0b3e-4439-a026-7b496271d171" providerId="ADAL" clId="{F7C3559E-B355-442C-ACE5-DCAE525798FD}" dt="2021-04-25T15:48:04.635" v="1172" actId="1076"/>
          <ac:picMkLst>
            <pc:docMk/>
            <pc:sldMk cId="3051612149" sldId="264"/>
            <ac:picMk id="2" creationId="{7B6FB4DA-B288-4BEC-9740-5CDF8CFBE711}"/>
          </ac:picMkLst>
        </pc:picChg>
      </pc:sldChg>
      <pc:sldChg chg="del">
        <pc:chgData name="Aquilino, Byron" userId="9f03d169-0b3e-4439-a026-7b496271d171" providerId="ADAL" clId="{F7C3559E-B355-442C-ACE5-DCAE525798FD}" dt="2021-04-18T15:48:11.838" v="48" actId="47"/>
        <pc:sldMkLst>
          <pc:docMk/>
          <pc:sldMk cId="0" sldId="265"/>
        </pc:sldMkLst>
      </pc:sldChg>
      <pc:sldChg chg="del">
        <pc:chgData name="Aquilino, Byron" userId="9f03d169-0b3e-4439-a026-7b496271d171" providerId="ADAL" clId="{F7C3559E-B355-442C-ACE5-DCAE525798FD}" dt="2021-04-18T15:47:46.067" v="4" actId="47"/>
        <pc:sldMkLst>
          <pc:docMk/>
          <pc:sldMk cId="0" sldId="266"/>
        </pc:sldMkLst>
      </pc:sldChg>
      <pc:sldChg chg="del">
        <pc:chgData name="Aquilino, Byron" userId="9f03d169-0b3e-4439-a026-7b496271d171" providerId="ADAL" clId="{F7C3559E-B355-442C-ACE5-DCAE525798FD}" dt="2021-04-18T15:47:46.770" v="5" actId="47"/>
        <pc:sldMkLst>
          <pc:docMk/>
          <pc:sldMk cId="0" sldId="267"/>
        </pc:sldMkLst>
      </pc:sldChg>
      <pc:sldChg chg="del">
        <pc:chgData name="Aquilino, Byron" userId="9f03d169-0b3e-4439-a026-7b496271d171" providerId="ADAL" clId="{F7C3559E-B355-442C-ACE5-DCAE525798FD}" dt="2021-04-18T15:47:51.028" v="11" actId="47"/>
        <pc:sldMkLst>
          <pc:docMk/>
          <pc:sldMk cId="0" sldId="268"/>
        </pc:sldMkLst>
      </pc:sldChg>
      <pc:sldChg chg="del">
        <pc:chgData name="Aquilino, Byron" userId="9f03d169-0b3e-4439-a026-7b496271d171" providerId="ADAL" clId="{F7C3559E-B355-442C-ACE5-DCAE525798FD}" dt="2021-04-18T15:47:51.682" v="12" actId="47"/>
        <pc:sldMkLst>
          <pc:docMk/>
          <pc:sldMk cId="0" sldId="269"/>
        </pc:sldMkLst>
      </pc:sldChg>
      <pc:sldChg chg="del">
        <pc:chgData name="Aquilino, Byron" userId="9f03d169-0b3e-4439-a026-7b496271d171" providerId="ADAL" clId="{F7C3559E-B355-442C-ACE5-DCAE525798FD}" dt="2021-04-18T15:47:52.249" v="13" actId="47"/>
        <pc:sldMkLst>
          <pc:docMk/>
          <pc:sldMk cId="0" sldId="270"/>
        </pc:sldMkLst>
      </pc:sldChg>
      <pc:sldChg chg="del">
        <pc:chgData name="Aquilino, Byron" userId="9f03d169-0b3e-4439-a026-7b496271d171" providerId="ADAL" clId="{F7C3559E-B355-442C-ACE5-DCAE525798FD}" dt="2021-04-18T15:47:52.745" v="14" actId="47"/>
        <pc:sldMkLst>
          <pc:docMk/>
          <pc:sldMk cId="0" sldId="271"/>
        </pc:sldMkLst>
      </pc:sldChg>
      <pc:sldChg chg="del">
        <pc:chgData name="Aquilino, Byron" userId="9f03d169-0b3e-4439-a026-7b496271d171" providerId="ADAL" clId="{F7C3559E-B355-442C-ACE5-DCAE525798FD}" dt="2021-04-18T15:47:53.233" v="15" actId="47"/>
        <pc:sldMkLst>
          <pc:docMk/>
          <pc:sldMk cId="0" sldId="272"/>
        </pc:sldMkLst>
      </pc:sldChg>
      <pc:sldChg chg="del">
        <pc:chgData name="Aquilino, Byron" userId="9f03d169-0b3e-4439-a026-7b496271d171" providerId="ADAL" clId="{F7C3559E-B355-442C-ACE5-DCAE525798FD}" dt="2021-04-18T15:47:53.701" v="16" actId="47"/>
        <pc:sldMkLst>
          <pc:docMk/>
          <pc:sldMk cId="0" sldId="273"/>
        </pc:sldMkLst>
      </pc:sldChg>
      <pc:sldChg chg="del">
        <pc:chgData name="Aquilino, Byron" userId="9f03d169-0b3e-4439-a026-7b496271d171" providerId="ADAL" clId="{F7C3559E-B355-442C-ACE5-DCAE525798FD}" dt="2021-04-18T15:47:55.967" v="21" actId="47"/>
        <pc:sldMkLst>
          <pc:docMk/>
          <pc:sldMk cId="0" sldId="274"/>
        </pc:sldMkLst>
      </pc:sldChg>
      <pc:sldChg chg="modSp del mod">
        <pc:chgData name="Aquilino, Byron" userId="9f03d169-0b3e-4439-a026-7b496271d171" providerId="ADAL" clId="{F7C3559E-B355-442C-ACE5-DCAE525798FD}" dt="2021-04-25T15:48:00.583" v="1171" actId="1076"/>
        <pc:sldMkLst>
          <pc:docMk/>
          <pc:sldMk cId="0" sldId="275"/>
        </pc:sldMkLst>
        <pc:picChg chg="mod">
          <ac:chgData name="Aquilino, Byron" userId="9f03d169-0b3e-4439-a026-7b496271d171" providerId="ADAL" clId="{F7C3559E-B355-442C-ACE5-DCAE525798FD}" dt="2021-04-25T15:48:00.583" v="1171" actId="1076"/>
          <ac:picMkLst>
            <pc:docMk/>
            <pc:sldMk cId="0" sldId="275"/>
            <ac:picMk id="2" creationId="{C79FD6D1-BC9E-43C0-9755-AD02C2E1500D}"/>
          </ac:picMkLst>
        </pc:picChg>
      </pc:sldChg>
      <pc:sldChg chg="del">
        <pc:chgData name="Aquilino, Byron" userId="9f03d169-0b3e-4439-a026-7b496271d171" providerId="ADAL" clId="{F7C3559E-B355-442C-ACE5-DCAE525798FD}" dt="2021-04-18T15:47:54.176" v="17" actId="47"/>
        <pc:sldMkLst>
          <pc:docMk/>
          <pc:sldMk cId="0" sldId="276"/>
        </pc:sldMkLst>
      </pc:sldChg>
      <pc:sldChg chg="del">
        <pc:chgData name="Aquilino, Byron" userId="9f03d169-0b3e-4439-a026-7b496271d171" providerId="ADAL" clId="{F7C3559E-B355-442C-ACE5-DCAE525798FD}" dt="2021-04-18T15:47:54.621" v="18" actId="47"/>
        <pc:sldMkLst>
          <pc:docMk/>
          <pc:sldMk cId="0" sldId="277"/>
        </pc:sldMkLst>
      </pc:sldChg>
      <pc:sldChg chg="modSp del mod">
        <pc:chgData name="Aquilino, Byron" userId="9f03d169-0b3e-4439-a026-7b496271d171" providerId="ADAL" clId="{F7C3559E-B355-442C-ACE5-DCAE525798FD}" dt="2021-04-25T15:25:41.382" v="1024"/>
        <pc:sldMkLst>
          <pc:docMk/>
          <pc:sldMk cId="0" sldId="280"/>
        </pc:sldMkLst>
        <pc:spChg chg="mod">
          <ac:chgData name="Aquilino, Byron" userId="9f03d169-0b3e-4439-a026-7b496271d171" providerId="ADAL" clId="{F7C3559E-B355-442C-ACE5-DCAE525798FD}" dt="2021-04-25T15:25:41.382" v="1024"/>
          <ac:spMkLst>
            <pc:docMk/>
            <pc:sldMk cId="0" sldId="280"/>
            <ac:spMk id="9" creationId="{B55E8EAE-4875-46F1-A123-8C07DFFA1BC7}"/>
          </ac:spMkLst>
        </pc:spChg>
      </pc:sldChg>
      <pc:sldChg chg="del">
        <pc:chgData name="Aquilino, Byron" userId="9f03d169-0b3e-4439-a026-7b496271d171" providerId="ADAL" clId="{F7C3559E-B355-442C-ACE5-DCAE525798FD}" dt="2021-04-18T15:48:11.838" v="48" actId="47"/>
        <pc:sldMkLst>
          <pc:docMk/>
          <pc:sldMk cId="0" sldId="281"/>
        </pc:sldMkLst>
      </pc:sldChg>
      <pc:sldChg chg="del">
        <pc:chgData name="Aquilino, Byron" userId="9f03d169-0b3e-4439-a026-7b496271d171" providerId="ADAL" clId="{F7C3559E-B355-442C-ACE5-DCAE525798FD}" dt="2021-04-18T15:48:11.838" v="48" actId="47"/>
        <pc:sldMkLst>
          <pc:docMk/>
          <pc:sldMk cId="0" sldId="283"/>
        </pc:sldMkLst>
      </pc:sldChg>
      <pc:sldChg chg="del">
        <pc:chgData name="Aquilino, Byron" userId="9f03d169-0b3e-4439-a026-7b496271d171" providerId="ADAL" clId="{F7C3559E-B355-442C-ACE5-DCAE525798FD}" dt="2021-04-18T15:48:11.838" v="48" actId="47"/>
        <pc:sldMkLst>
          <pc:docMk/>
          <pc:sldMk cId="0" sldId="284"/>
        </pc:sldMkLst>
      </pc:sldChg>
      <pc:sldChg chg="del">
        <pc:chgData name="Aquilino, Byron" userId="9f03d169-0b3e-4439-a026-7b496271d171" providerId="ADAL" clId="{F7C3559E-B355-442C-ACE5-DCAE525798FD}" dt="2021-04-18T15:48:11.838" v="48" actId="47"/>
        <pc:sldMkLst>
          <pc:docMk/>
          <pc:sldMk cId="0" sldId="285"/>
        </pc:sldMkLst>
      </pc:sldChg>
      <pc:sldChg chg="del">
        <pc:chgData name="Aquilino, Byron" userId="9f03d169-0b3e-4439-a026-7b496271d171" providerId="ADAL" clId="{F7C3559E-B355-442C-ACE5-DCAE525798FD}" dt="2021-04-18T15:48:11.838" v="48" actId="47"/>
        <pc:sldMkLst>
          <pc:docMk/>
          <pc:sldMk cId="0" sldId="286"/>
        </pc:sldMkLst>
      </pc:sldChg>
      <pc:sldChg chg="del">
        <pc:chgData name="Aquilino, Byron" userId="9f03d169-0b3e-4439-a026-7b496271d171" providerId="ADAL" clId="{F7C3559E-B355-442C-ACE5-DCAE525798FD}" dt="2021-04-18T15:47:48.915" v="8" actId="47"/>
        <pc:sldMkLst>
          <pc:docMk/>
          <pc:sldMk cId="1468888284" sldId="292"/>
        </pc:sldMkLst>
      </pc:sldChg>
      <pc:sldChg chg="delSp modSp del mod modNotesTx">
        <pc:chgData name="Aquilino, Byron" userId="9f03d169-0b3e-4439-a026-7b496271d171" providerId="ADAL" clId="{F7C3559E-B355-442C-ACE5-DCAE525798FD}" dt="2021-04-18T16:10:33.772" v="506" actId="6549"/>
        <pc:sldMkLst>
          <pc:docMk/>
          <pc:sldMk cId="584574982" sldId="293"/>
        </pc:sldMkLst>
        <pc:spChg chg="mod">
          <ac:chgData name="Aquilino, Byron" userId="9f03d169-0b3e-4439-a026-7b496271d171" providerId="ADAL" clId="{F7C3559E-B355-442C-ACE5-DCAE525798FD}" dt="2021-04-18T16:09:15.084" v="491" actId="20577"/>
          <ac:spMkLst>
            <pc:docMk/>
            <pc:sldMk cId="584574982" sldId="293"/>
            <ac:spMk id="3" creationId="{4151C24E-3E1F-48EF-AC23-723A86E46031}"/>
          </ac:spMkLst>
        </pc:spChg>
        <pc:spChg chg="mod">
          <ac:chgData name="Aquilino, Byron" userId="9f03d169-0b3e-4439-a026-7b496271d171" providerId="ADAL" clId="{F7C3559E-B355-442C-ACE5-DCAE525798FD}" dt="2021-04-18T16:06:55.022" v="238" actId="20577"/>
          <ac:spMkLst>
            <pc:docMk/>
            <pc:sldMk cId="584574982" sldId="293"/>
            <ac:spMk id="9" creationId="{3FFF435E-9AA9-4AFB-80A1-724872A91F8D}"/>
          </ac:spMkLst>
        </pc:spChg>
        <pc:picChg chg="mod">
          <ac:chgData name="Aquilino, Byron" userId="9f03d169-0b3e-4439-a026-7b496271d171" providerId="ADAL" clId="{F7C3559E-B355-442C-ACE5-DCAE525798FD}" dt="2021-04-18T16:09:33.361" v="497" actId="1076"/>
          <ac:picMkLst>
            <pc:docMk/>
            <pc:sldMk cId="584574982" sldId="293"/>
            <ac:picMk id="4" creationId="{FE73EEEA-405F-499D-BBC8-B940E4EB3F70}"/>
          </ac:picMkLst>
        </pc:picChg>
        <pc:picChg chg="del mod">
          <ac:chgData name="Aquilino, Byron" userId="9f03d169-0b3e-4439-a026-7b496271d171" providerId="ADAL" clId="{F7C3559E-B355-442C-ACE5-DCAE525798FD}" dt="2021-04-18T16:09:22.980" v="493" actId="478"/>
          <ac:picMkLst>
            <pc:docMk/>
            <pc:sldMk cId="584574982" sldId="293"/>
            <ac:picMk id="5" creationId="{DE966704-FE9B-4C76-9800-79F2A9B4F059}"/>
          </ac:picMkLst>
        </pc:picChg>
      </pc:sldChg>
      <pc:sldChg chg="del">
        <pc:chgData name="Aquilino, Byron" userId="9f03d169-0b3e-4439-a026-7b496271d171" providerId="ADAL" clId="{F7C3559E-B355-442C-ACE5-DCAE525798FD}" dt="2021-04-18T15:47:48.262" v="7" actId="47"/>
        <pc:sldMkLst>
          <pc:docMk/>
          <pc:sldMk cId="1070691790" sldId="294"/>
        </pc:sldMkLst>
      </pc:sldChg>
      <pc:sldChg chg="del">
        <pc:chgData name="Aquilino, Byron" userId="9f03d169-0b3e-4439-a026-7b496271d171" providerId="ADAL" clId="{F7C3559E-B355-442C-ACE5-DCAE525798FD}" dt="2021-04-18T15:47:49.554" v="9" actId="47"/>
        <pc:sldMkLst>
          <pc:docMk/>
          <pc:sldMk cId="4013530761" sldId="295"/>
        </pc:sldMkLst>
      </pc:sldChg>
      <pc:sldChg chg="del">
        <pc:chgData name="Aquilino, Byron" userId="9f03d169-0b3e-4439-a026-7b496271d171" providerId="ADAL" clId="{F7C3559E-B355-442C-ACE5-DCAE525798FD}" dt="2021-04-18T15:47:50.323" v="10" actId="47"/>
        <pc:sldMkLst>
          <pc:docMk/>
          <pc:sldMk cId="3786815563" sldId="296"/>
        </pc:sldMkLst>
      </pc:sldChg>
      <pc:sldChg chg="del">
        <pc:chgData name="Aquilino, Byron" userId="9f03d169-0b3e-4439-a026-7b496271d171" providerId="ADAL" clId="{F7C3559E-B355-442C-ACE5-DCAE525798FD}" dt="2021-04-18T15:48:03.534" v="44" actId="47"/>
        <pc:sldMkLst>
          <pc:docMk/>
          <pc:sldMk cId="1485638075" sldId="297"/>
        </pc:sldMkLst>
      </pc:sldChg>
      <pc:sldChg chg="del">
        <pc:chgData name="Aquilino, Byron" userId="9f03d169-0b3e-4439-a026-7b496271d171" providerId="ADAL" clId="{F7C3559E-B355-442C-ACE5-DCAE525798FD}" dt="2021-04-18T15:48:11.838" v="48" actId="47"/>
        <pc:sldMkLst>
          <pc:docMk/>
          <pc:sldMk cId="712329153" sldId="298"/>
        </pc:sldMkLst>
      </pc:sldChg>
      <pc:sldChg chg="modSp mod">
        <pc:chgData name="Aquilino, Byron" userId="9f03d169-0b3e-4439-a026-7b496271d171" providerId="ADAL" clId="{F7C3559E-B355-442C-ACE5-DCAE525798FD}" dt="2021-04-18T15:50:39.497" v="107" actId="20577"/>
        <pc:sldMkLst>
          <pc:docMk/>
          <pc:sldMk cId="0" sldId="299"/>
        </pc:sldMkLst>
        <pc:spChg chg="mod">
          <ac:chgData name="Aquilino, Byron" userId="9f03d169-0b3e-4439-a026-7b496271d171" providerId="ADAL" clId="{F7C3559E-B355-442C-ACE5-DCAE525798FD}" dt="2021-04-18T15:50:39.497" v="107" actId="20577"/>
          <ac:spMkLst>
            <pc:docMk/>
            <pc:sldMk cId="0" sldId="299"/>
            <ac:spMk id="571" creationId="{00000000-0000-0000-0000-000000000000}"/>
          </ac:spMkLst>
        </pc:spChg>
      </pc:sldChg>
      <pc:sldChg chg="addSp delSp modSp new del mod modClrScheme chgLayout modNotesTx">
        <pc:chgData name="Aquilino, Byron" userId="9f03d169-0b3e-4439-a026-7b496271d171" providerId="ADAL" clId="{F7C3559E-B355-442C-ACE5-DCAE525798FD}" dt="2021-04-18T16:12:43.884" v="507" actId="2696"/>
        <pc:sldMkLst>
          <pc:docMk/>
          <pc:sldMk cId="55974475" sldId="300"/>
        </pc:sldMkLst>
        <pc:spChg chg="del mod ord">
          <ac:chgData name="Aquilino, Byron" userId="9f03d169-0b3e-4439-a026-7b496271d171" providerId="ADAL" clId="{F7C3559E-B355-442C-ACE5-DCAE525798FD}" dt="2021-04-18T15:48:39.781" v="50" actId="700"/>
          <ac:spMkLst>
            <pc:docMk/>
            <pc:sldMk cId="55974475" sldId="300"/>
            <ac:spMk id="2" creationId="{A8279155-7981-438B-910B-907B77515AE7}"/>
          </ac:spMkLst>
        </pc:spChg>
        <pc:spChg chg="del mod">
          <ac:chgData name="Aquilino, Byron" userId="9f03d169-0b3e-4439-a026-7b496271d171" providerId="ADAL" clId="{F7C3559E-B355-442C-ACE5-DCAE525798FD}" dt="2021-04-18T15:48:39.781" v="50" actId="700"/>
          <ac:spMkLst>
            <pc:docMk/>
            <pc:sldMk cId="55974475" sldId="300"/>
            <ac:spMk id="3" creationId="{A26C93C5-AF1D-4583-ABA0-9B2715AB82B3}"/>
          </ac:spMkLst>
        </pc:spChg>
        <pc:spChg chg="add del mod ord">
          <ac:chgData name="Aquilino, Byron" userId="9f03d169-0b3e-4439-a026-7b496271d171" providerId="ADAL" clId="{F7C3559E-B355-442C-ACE5-DCAE525798FD}" dt="2021-04-18T15:48:50.009" v="51" actId="700"/>
          <ac:spMkLst>
            <pc:docMk/>
            <pc:sldMk cId="55974475" sldId="300"/>
            <ac:spMk id="4" creationId="{F27CD357-CB7C-4A67-A3EF-03BCD9A8FFE0}"/>
          </ac:spMkLst>
        </pc:spChg>
        <pc:spChg chg="add del mod">
          <ac:chgData name="Aquilino, Byron" userId="9f03d169-0b3e-4439-a026-7b496271d171" providerId="ADAL" clId="{F7C3559E-B355-442C-ACE5-DCAE525798FD}" dt="2021-04-18T15:48:50.009" v="51" actId="700"/>
          <ac:spMkLst>
            <pc:docMk/>
            <pc:sldMk cId="55974475" sldId="300"/>
            <ac:spMk id="5" creationId="{6FF67826-E3B0-4A73-8F18-34C36B8C0417}"/>
          </ac:spMkLst>
        </pc:spChg>
        <pc:spChg chg="add del mod ord">
          <ac:chgData name="Aquilino, Byron" userId="9f03d169-0b3e-4439-a026-7b496271d171" providerId="ADAL" clId="{F7C3559E-B355-442C-ACE5-DCAE525798FD}" dt="2021-04-18T15:50:57.213" v="126" actId="700"/>
          <ac:spMkLst>
            <pc:docMk/>
            <pc:sldMk cId="55974475" sldId="300"/>
            <ac:spMk id="6" creationId="{C0750AFC-DDD4-4207-9EDD-96BE0A4DE817}"/>
          </ac:spMkLst>
        </pc:spChg>
        <pc:spChg chg="add del mod">
          <ac:chgData name="Aquilino, Byron" userId="9f03d169-0b3e-4439-a026-7b496271d171" providerId="ADAL" clId="{F7C3559E-B355-442C-ACE5-DCAE525798FD}" dt="2021-04-18T15:50:57.213" v="126" actId="700"/>
          <ac:spMkLst>
            <pc:docMk/>
            <pc:sldMk cId="55974475" sldId="300"/>
            <ac:spMk id="7" creationId="{F06818B8-8FD3-4442-827A-047432F9CBF0}"/>
          </ac:spMkLst>
        </pc:spChg>
        <pc:spChg chg="add del mod ord">
          <ac:chgData name="Aquilino, Byron" userId="9f03d169-0b3e-4439-a026-7b496271d171" providerId="ADAL" clId="{F7C3559E-B355-442C-ACE5-DCAE525798FD}" dt="2021-04-18T15:51:01.334" v="127" actId="700"/>
          <ac:spMkLst>
            <pc:docMk/>
            <pc:sldMk cId="55974475" sldId="300"/>
            <ac:spMk id="8" creationId="{A24A40C6-D2DF-4F3A-B86C-8873F154D17A}"/>
          </ac:spMkLst>
        </pc:spChg>
        <pc:spChg chg="add del mod">
          <ac:chgData name="Aquilino, Byron" userId="9f03d169-0b3e-4439-a026-7b496271d171" providerId="ADAL" clId="{F7C3559E-B355-442C-ACE5-DCAE525798FD}" dt="2021-04-18T15:51:01.334" v="127" actId="700"/>
          <ac:spMkLst>
            <pc:docMk/>
            <pc:sldMk cId="55974475" sldId="300"/>
            <ac:spMk id="9" creationId="{E33E2A1B-E3C4-4181-ABDD-463E3FEF401B}"/>
          </ac:spMkLst>
        </pc:spChg>
        <pc:spChg chg="add del mod ord">
          <ac:chgData name="Aquilino, Byron" userId="9f03d169-0b3e-4439-a026-7b496271d171" providerId="ADAL" clId="{F7C3559E-B355-442C-ACE5-DCAE525798FD}" dt="2021-04-18T15:51:03.452" v="128" actId="6264"/>
          <ac:spMkLst>
            <pc:docMk/>
            <pc:sldMk cId="55974475" sldId="300"/>
            <ac:spMk id="10" creationId="{7980674D-5691-4846-9A34-A87279FB5F2A}"/>
          </ac:spMkLst>
        </pc:spChg>
        <pc:spChg chg="add del mod">
          <ac:chgData name="Aquilino, Byron" userId="9f03d169-0b3e-4439-a026-7b496271d171" providerId="ADAL" clId="{F7C3559E-B355-442C-ACE5-DCAE525798FD}" dt="2021-04-18T15:51:03.452" v="128" actId="6264"/>
          <ac:spMkLst>
            <pc:docMk/>
            <pc:sldMk cId="55974475" sldId="300"/>
            <ac:spMk id="11" creationId="{1D9B083E-D87F-4DCB-B454-6AED96AB562F}"/>
          </ac:spMkLst>
        </pc:spChg>
        <pc:spChg chg="add del mod ord">
          <ac:chgData name="Aquilino, Byron" userId="9f03d169-0b3e-4439-a026-7b496271d171" providerId="ADAL" clId="{F7C3559E-B355-442C-ACE5-DCAE525798FD}" dt="2021-04-18T15:51:08.150" v="129" actId="700"/>
          <ac:spMkLst>
            <pc:docMk/>
            <pc:sldMk cId="55974475" sldId="300"/>
            <ac:spMk id="12" creationId="{52899ADD-92ED-4C45-98FC-4432F2458AE5}"/>
          </ac:spMkLst>
        </pc:spChg>
        <pc:spChg chg="add del mod">
          <ac:chgData name="Aquilino, Byron" userId="9f03d169-0b3e-4439-a026-7b496271d171" providerId="ADAL" clId="{F7C3559E-B355-442C-ACE5-DCAE525798FD}" dt="2021-04-18T15:51:08.150" v="129" actId="700"/>
          <ac:spMkLst>
            <pc:docMk/>
            <pc:sldMk cId="55974475" sldId="300"/>
            <ac:spMk id="13" creationId="{5EB0A3A9-FA9C-43F2-A1F8-812C79CF34F7}"/>
          </ac:spMkLst>
        </pc:spChg>
        <pc:spChg chg="add del mod ord">
          <ac:chgData name="Aquilino, Byron" userId="9f03d169-0b3e-4439-a026-7b496271d171" providerId="ADAL" clId="{F7C3559E-B355-442C-ACE5-DCAE525798FD}" dt="2021-04-18T15:51:11.838" v="130" actId="700"/>
          <ac:spMkLst>
            <pc:docMk/>
            <pc:sldMk cId="55974475" sldId="300"/>
            <ac:spMk id="14" creationId="{2B23867C-1DFB-4F98-A782-069EE4998F90}"/>
          </ac:spMkLst>
        </pc:spChg>
        <pc:spChg chg="add del mod">
          <ac:chgData name="Aquilino, Byron" userId="9f03d169-0b3e-4439-a026-7b496271d171" providerId="ADAL" clId="{F7C3559E-B355-442C-ACE5-DCAE525798FD}" dt="2021-04-18T15:51:11.838" v="130" actId="700"/>
          <ac:spMkLst>
            <pc:docMk/>
            <pc:sldMk cId="55974475" sldId="300"/>
            <ac:spMk id="15" creationId="{39A57769-BB8F-491B-AA67-13A0D494E6E4}"/>
          </ac:spMkLst>
        </pc:spChg>
        <pc:spChg chg="add del mod">
          <ac:chgData name="Aquilino, Byron" userId="9f03d169-0b3e-4439-a026-7b496271d171" providerId="ADAL" clId="{F7C3559E-B355-442C-ACE5-DCAE525798FD}" dt="2021-04-18T15:51:11.838" v="130" actId="700"/>
          <ac:spMkLst>
            <pc:docMk/>
            <pc:sldMk cId="55974475" sldId="300"/>
            <ac:spMk id="16" creationId="{22F8B04A-553D-4CC7-A733-F5CDF233AA94}"/>
          </ac:spMkLst>
        </pc:spChg>
        <pc:spChg chg="add del mod ord">
          <ac:chgData name="Aquilino, Byron" userId="9f03d169-0b3e-4439-a026-7b496271d171" providerId="ADAL" clId="{F7C3559E-B355-442C-ACE5-DCAE525798FD}" dt="2021-04-18T15:51:16.444" v="131" actId="700"/>
          <ac:spMkLst>
            <pc:docMk/>
            <pc:sldMk cId="55974475" sldId="300"/>
            <ac:spMk id="17" creationId="{ACE60726-B78D-474F-87AE-A02F32B40C65}"/>
          </ac:spMkLst>
        </pc:spChg>
        <pc:spChg chg="add del mod ord">
          <ac:chgData name="Aquilino, Byron" userId="9f03d169-0b3e-4439-a026-7b496271d171" providerId="ADAL" clId="{F7C3559E-B355-442C-ACE5-DCAE525798FD}" dt="2021-04-18T15:51:19.656" v="132" actId="700"/>
          <ac:spMkLst>
            <pc:docMk/>
            <pc:sldMk cId="55974475" sldId="300"/>
            <ac:spMk id="18" creationId="{525E3D0B-9ABD-46AE-A3EF-305983FBA852}"/>
          </ac:spMkLst>
        </pc:spChg>
        <pc:spChg chg="add del mod">
          <ac:chgData name="Aquilino, Byron" userId="9f03d169-0b3e-4439-a026-7b496271d171" providerId="ADAL" clId="{F7C3559E-B355-442C-ACE5-DCAE525798FD}" dt="2021-04-18T15:51:19.656" v="132" actId="700"/>
          <ac:spMkLst>
            <pc:docMk/>
            <pc:sldMk cId="55974475" sldId="300"/>
            <ac:spMk id="19" creationId="{190424B9-E893-42A3-8F95-7C5DB42D4524}"/>
          </ac:spMkLst>
        </pc:spChg>
        <pc:spChg chg="add del mod">
          <ac:chgData name="Aquilino, Byron" userId="9f03d169-0b3e-4439-a026-7b496271d171" providerId="ADAL" clId="{F7C3559E-B355-442C-ACE5-DCAE525798FD}" dt="2021-04-18T15:51:19.656" v="132" actId="700"/>
          <ac:spMkLst>
            <pc:docMk/>
            <pc:sldMk cId="55974475" sldId="300"/>
            <ac:spMk id="20" creationId="{9CC0D9AA-681D-444A-82CC-91ECBAB8904B}"/>
          </ac:spMkLst>
        </pc:spChg>
        <pc:spChg chg="add del mod">
          <ac:chgData name="Aquilino, Byron" userId="9f03d169-0b3e-4439-a026-7b496271d171" providerId="ADAL" clId="{F7C3559E-B355-442C-ACE5-DCAE525798FD}" dt="2021-04-18T15:51:19.656" v="132" actId="700"/>
          <ac:spMkLst>
            <pc:docMk/>
            <pc:sldMk cId="55974475" sldId="300"/>
            <ac:spMk id="21" creationId="{3C58E61D-333E-48D1-8DC7-04940700C10C}"/>
          </ac:spMkLst>
        </pc:spChg>
        <pc:spChg chg="add del mod ord">
          <ac:chgData name="Aquilino, Byron" userId="9f03d169-0b3e-4439-a026-7b496271d171" providerId="ADAL" clId="{F7C3559E-B355-442C-ACE5-DCAE525798FD}" dt="2021-04-18T15:51:24.174" v="133" actId="700"/>
          <ac:spMkLst>
            <pc:docMk/>
            <pc:sldMk cId="55974475" sldId="300"/>
            <ac:spMk id="22" creationId="{9934B2BE-EC19-4CEE-993F-6080BB829106}"/>
          </ac:spMkLst>
        </pc:spChg>
        <pc:spChg chg="add del mod">
          <ac:chgData name="Aquilino, Byron" userId="9f03d169-0b3e-4439-a026-7b496271d171" providerId="ADAL" clId="{F7C3559E-B355-442C-ACE5-DCAE525798FD}" dt="2021-04-18T15:51:24.174" v="133" actId="700"/>
          <ac:spMkLst>
            <pc:docMk/>
            <pc:sldMk cId="55974475" sldId="300"/>
            <ac:spMk id="23" creationId="{DF81D3C3-5EF2-4DF2-B2A6-F34B7F7597A8}"/>
          </ac:spMkLst>
        </pc:spChg>
        <pc:spChg chg="add del mod ord">
          <ac:chgData name="Aquilino, Byron" userId="9f03d169-0b3e-4439-a026-7b496271d171" providerId="ADAL" clId="{F7C3559E-B355-442C-ACE5-DCAE525798FD}" dt="2021-04-18T15:54:10.296" v="161" actId="700"/>
          <ac:spMkLst>
            <pc:docMk/>
            <pc:sldMk cId="55974475" sldId="300"/>
            <ac:spMk id="24" creationId="{30884389-BF87-4376-8010-01DBB7D158DA}"/>
          </ac:spMkLst>
        </pc:spChg>
        <pc:spChg chg="add del mod">
          <ac:chgData name="Aquilino, Byron" userId="9f03d169-0b3e-4439-a026-7b496271d171" providerId="ADAL" clId="{F7C3559E-B355-442C-ACE5-DCAE525798FD}" dt="2021-04-18T15:54:10.296" v="161" actId="700"/>
          <ac:spMkLst>
            <pc:docMk/>
            <pc:sldMk cId="55974475" sldId="300"/>
            <ac:spMk id="25" creationId="{26278C36-AD09-46FE-BDC3-1206C05F8CF3}"/>
          </ac:spMkLst>
        </pc:spChg>
        <pc:spChg chg="add del mod">
          <ac:chgData name="Aquilino, Byron" userId="9f03d169-0b3e-4439-a026-7b496271d171" providerId="ADAL" clId="{F7C3559E-B355-442C-ACE5-DCAE525798FD}" dt="2021-04-18T15:54:10.296" v="161" actId="700"/>
          <ac:spMkLst>
            <pc:docMk/>
            <pc:sldMk cId="55974475" sldId="300"/>
            <ac:spMk id="26" creationId="{F5410011-1AB4-419A-A60B-27A718545334}"/>
          </ac:spMkLst>
        </pc:spChg>
        <pc:spChg chg="add del mod">
          <ac:chgData name="Aquilino, Byron" userId="9f03d169-0b3e-4439-a026-7b496271d171" providerId="ADAL" clId="{F7C3559E-B355-442C-ACE5-DCAE525798FD}" dt="2021-04-18T15:54:10.296" v="161" actId="700"/>
          <ac:spMkLst>
            <pc:docMk/>
            <pc:sldMk cId="55974475" sldId="300"/>
            <ac:spMk id="27" creationId="{D3F30311-CB97-4297-AA80-94A4B7B88BFE}"/>
          </ac:spMkLst>
        </pc:spChg>
        <pc:spChg chg="add mod">
          <ac:chgData name="Aquilino, Byron" userId="9f03d169-0b3e-4439-a026-7b496271d171" providerId="ADAL" clId="{F7C3559E-B355-442C-ACE5-DCAE525798FD}" dt="2021-04-18T15:54:17.069" v="163" actId="700"/>
          <ac:spMkLst>
            <pc:docMk/>
            <pc:sldMk cId="55974475" sldId="300"/>
            <ac:spMk id="28" creationId="{E0B62AD9-F9C7-48A5-AF12-497E87CFEDB3}"/>
          </ac:spMkLst>
        </pc:spChg>
        <pc:spChg chg="add mod">
          <ac:chgData name="Aquilino, Byron" userId="9f03d169-0b3e-4439-a026-7b496271d171" providerId="ADAL" clId="{F7C3559E-B355-442C-ACE5-DCAE525798FD}" dt="2021-04-18T15:54:17.069" v="163" actId="700"/>
          <ac:spMkLst>
            <pc:docMk/>
            <pc:sldMk cId="55974475" sldId="300"/>
            <ac:spMk id="29" creationId="{B8FA2B0F-9DB5-4A8A-A923-51C4CCF6FB69}"/>
          </ac:spMkLst>
        </pc:spChg>
      </pc:sldChg>
      <pc:sldChg chg="del">
        <pc:chgData name="Aquilino, Byron" userId="9f03d169-0b3e-4439-a026-7b496271d171" providerId="ADAL" clId="{F7C3559E-B355-442C-ACE5-DCAE525798FD}" dt="2021-04-18T15:48:01.006" v="34" actId="47"/>
        <pc:sldMkLst>
          <pc:docMk/>
          <pc:sldMk cId="2154853339" sldId="301"/>
        </pc:sldMkLst>
      </pc:sldChg>
      <pc:sldChg chg="del mod modShow modNotesTx">
        <pc:chgData name="Aquilino, Byron" userId="9f03d169-0b3e-4439-a026-7b496271d171" providerId="ADAL" clId="{F7C3559E-B355-442C-ACE5-DCAE525798FD}" dt="2021-04-18T17:01:18.374" v="648" actId="2696"/>
        <pc:sldMkLst>
          <pc:docMk/>
          <pc:sldMk cId="2512181292" sldId="301"/>
        </pc:sldMkLst>
      </pc:sldChg>
      <pc:sldChg chg="del modNotesTx">
        <pc:chgData name="Aquilino, Byron" userId="9f03d169-0b3e-4439-a026-7b496271d171" providerId="ADAL" clId="{F7C3559E-B355-442C-ACE5-DCAE525798FD}" dt="2021-04-18T17:01:21.640" v="649" actId="2696"/>
        <pc:sldMkLst>
          <pc:docMk/>
          <pc:sldMk cId="1095214825" sldId="302"/>
        </pc:sldMkLst>
      </pc:sldChg>
      <pc:sldChg chg="del">
        <pc:chgData name="Aquilino, Byron" userId="9f03d169-0b3e-4439-a026-7b496271d171" providerId="ADAL" clId="{F7C3559E-B355-442C-ACE5-DCAE525798FD}" dt="2021-04-18T15:48:02.039" v="38" actId="47"/>
        <pc:sldMkLst>
          <pc:docMk/>
          <pc:sldMk cId="2028342541" sldId="302"/>
        </pc:sldMkLst>
      </pc:sldChg>
      <pc:sldChg chg="del">
        <pc:chgData name="Aquilino, Byron" userId="9f03d169-0b3e-4439-a026-7b496271d171" providerId="ADAL" clId="{F7C3559E-B355-442C-ACE5-DCAE525798FD}" dt="2021-04-18T15:48:01.804" v="37" actId="47"/>
        <pc:sldMkLst>
          <pc:docMk/>
          <pc:sldMk cId="171283576" sldId="303"/>
        </pc:sldMkLst>
      </pc:sldChg>
      <pc:sldChg chg="addSp modSp mod">
        <pc:chgData name="Aquilino, Byron" userId="9f03d169-0b3e-4439-a026-7b496271d171" providerId="ADAL" clId="{F7C3559E-B355-442C-ACE5-DCAE525798FD}" dt="2021-04-25T15:34:33.051" v="1115" actId="6549"/>
        <pc:sldMkLst>
          <pc:docMk/>
          <pc:sldMk cId="3350362037" sldId="303"/>
        </pc:sldMkLst>
        <pc:spChg chg="add mod">
          <ac:chgData name="Aquilino, Byron" userId="9f03d169-0b3e-4439-a026-7b496271d171" providerId="ADAL" clId="{F7C3559E-B355-442C-ACE5-DCAE525798FD}" dt="2021-04-25T15:34:33.051" v="1115" actId="6549"/>
          <ac:spMkLst>
            <pc:docMk/>
            <pc:sldMk cId="3350362037" sldId="303"/>
            <ac:spMk id="2" creationId="{92710DDC-AE0A-4954-A88F-D30DB0337A3C}"/>
          </ac:spMkLst>
        </pc:spChg>
        <pc:spChg chg="mod">
          <ac:chgData name="Aquilino, Byron" userId="9f03d169-0b3e-4439-a026-7b496271d171" providerId="ADAL" clId="{F7C3559E-B355-442C-ACE5-DCAE525798FD}" dt="2021-04-23T00:50:10.844" v="778" actId="14100"/>
          <ac:spMkLst>
            <pc:docMk/>
            <pc:sldMk cId="3350362037" sldId="303"/>
            <ac:spMk id="7" creationId="{5D52A54A-6037-4006-A6F2-DF7A16F41E0D}"/>
          </ac:spMkLst>
        </pc:spChg>
        <pc:spChg chg="add mod">
          <ac:chgData name="Aquilino, Byron" userId="9f03d169-0b3e-4439-a026-7b496271d171" providerId="ADAL" clId="{F7C3559E-B355-442C-ACE5-DCAE525798FD}" dt="2021-04-25T15:34:24.784" v="1105" actId="1076"/>
          <ac:spMkLst>
            <pc:docMk/>
            <pc:sldMk cId="3350362037" sldId="303"/>
            <ac:spMk id="11" creationId="{A4718404-969F-40EF-B0E1-1730A6A9FEBC}"/>
          </ac:spMkLst>
        </pc:spChg>
      </pc:sldChg>
      <pc:sldChg chg="del">
        <pc:chgData name="Aquilino, Byron" userId="9f03d169-0b3e-4439-a026-7b496271d171" providerId="ADAL" clId="{F7C3559E-B355-442C-ACE5-DCAE525798FD}" dt="2021-04-18T15:48:01.554" v="36" actId="47"/>
        <pc:sldMkLst>
          <pc:docMk/>
          <pc:sldMk cId="3074200463" sldId="304"/>
        </pc:sldMkLst>
      </pc:sldChg>
      <pc:sldChg chg="del">
        <pc:chgData name="Aquilino, Byron" userId="9f03d169-0b3e-4439-a026-7b496271d171" providerId="ADAL" clId="{F7C3559E-B355-442C-ACE5-DCAE525798FD}" dt="2021-04-18T15:48:11.838" v="48" actId="47"/>
        <pc:sldMkLst>
          <pc:docMk/>
          <pc:sldMk cId="1704233093" sldId="306"/>
        </pc:sldMkLst>
      </pc:sldChg>
      <pc:sldChg chg="del">
        <pc:chgData name="Aquilino, Byron" userId="9f03d169-0b3e-4439-a026-7b496271d171" providerId="ADAL" clId="{F7C3559E-B355-442C-ACE5-DCAE525798FD}" dt="2021-04-18T15:48:11.838" v="48" actId="47"/>
        <pc:sldMkLst>
          <pc:docMk/>
          <pc:sldMk cId="3508738061" sldId="307"/>
        </pc:sldMkLst>
      </pc:sldChg>
      <pc:sldChg chg="del">
        <pc:chgData name="Aquilino, Byron" userId="9f03d169-0b3e-4439-a026-7b496271d171" providerId="ADAL" clId="{F7C3559E-B355-442C-ACE5-DCAE525798FD}" dt="2021-04-18T15:48:11.838" v="48" actId="47"/>
        <pc:sldMkLst>
          <pc:docMk/>
          <pc:sldMk cId="3976841689" sldId="308"/>
        </pc:sldMkLst>
      </pc:sldChg>
      <pc:sldChg chg="del">
        <pc:chgData name="Aquilino, Byron" userId="9f03d169-0b3e-4439-a026-7b496271d171" providerId="ADAL" clId="{F7C3559E-B355-442C-ACE5-DCAE525798FD}" dt="2021-04-18T15:48:11.838" v="48" actId="47"/>
        <pc:sldMkLst>
          <pc:docMk/>
          <pc:sldMk cId="1618735247" sldId="309"/>
        </pc:sldMkLst>
      </pc:sldChg>
      <pc:sldChg chg="del">
        <pc:chgData name="Aquilino, Byron" userId="9f03d169-0b3e-4439-a026-7b496271d171" providerId="ADAL" clId="{F7C3559E-B355-442C-ACE5-DCAE525798FD}" dt="2021-04-18T15:48:11.838" v="48" actId="47"/>
        <pc:sldMkLst>
          <pc:docMk/>
          <pc:sldMk cId="2129225912" sldId="310"/>
        </pc:sldMkLst>
      </pc:sldChg>
      <pc:sldChg chg="del">
        <pc:chgData name="Aquilino, Byron" userId="9f03d169-0b3e-4439-a026-7b496271d171" providerId="ADAL" clId="{F7C3559E-B355-442C-ACE5-DCAE525798FD}" dt="2021-04-18T15:48:11.838" v="48" actId="47"/>
        <pc:sldMkLst>
          <pc:docMk/>
          <pc:sldMk cId="680583161" sldId="311"/>
        </pc:sldMkLst>
      </pc:sldChg>
      <pc:sldChg chg="del ord">
        <pc:chgData name="Aquilino, Byron" userId="9f03d169-0b3e-4439-a026-7b496271d171" providerId="ADAL" clId="{F7C3559E-B355-442C-ACE5-DCAE525798FD}" dt="2021-04-18T16:21:39.051" v="543" actId="2696"/>
        <pc:sldMkLst>
          <pc:docMk/>
          <pc:sldMk cId="2316324397" sldId="311"/>
        </pc:sldMkLst>
      </pc:sldChg>
      <pc:sldChg chg="modSp new del mod">
        <pc:chgData name="Aquilino, Byron" userId="9f03d169-0b3e-4439-a026-7b496271d171" providerId="ADAL" clId="{F7C3559E-B355-442C-ACE5-DCAE525798FD}" dt="2021-04-18T16:30:18.214" v="589" actId="2696"/>
        <pc:sldMkLst>
          <pc:docMk/>
          <pc:sldMk cId="651963970" sldId="312"/>
        </pc:sldMkLst>
        <pc:spChg chg="mod">
          <ac:chgData name="Aquilino, Byron" userId="9f03d169-0b3e-4439-a026-7b496271d171" providerId="ADAL" clId="{F7C3559E-B355-442C-ACE5-DCAE525798FD}" dt="2021-04-18T16:18:32.821" v="538" actId="20577"/>
          <ac:spMkLst>
            <pc:docMk/>
            <pc:sldMk cId="651963970" sldId="312"/>
            <ac:spMk id="2" creationId="{DC2AD085-0266-4226-BC71-5ED4136CF59F}"/>
          </ac:spMkLst>
        </pc:spChg>
      </pc:sldChg>
      <pc:sldChg chg="del">
        <pc:chgData name="Aquilino, Byron" userId="9f03d169-0b3e-4439-a026-7b496271d171" providerId="ADAL" clId="{F7C3559E-B355-442C-ACE5-DCAE525798FD}" dt="2021-04-18T15:48:11.838" v="48" actId="47"/>
        <pc:sldMkLst>
          <pc:docMk/>
          <pc:sldMk cId="3720211920" sldId="312"/>
        </pc:sldMkLst>
      </pc:sldChg>
      <pc:sldChg chg="modSp add del mod">
        <pc:chgData name="Aquilino, Byron" userId="9f03d169-0b3e-4439-a026-7b496271d171" providerId="ADAL" clId="{F7C3559E-B355-442C-ACE5-DCAE525798FD}" dt="2021-04-18T16:41:49.332" v="646" actId="2696"/>
        <pc:sldMkLst>
          <pc:docMk/>
          <pc:sldMk cId="1752545821" sldId="313"/>
        </pc:sldMkLst>
        <pc:spChg chg="mod">
          <ac:chgData name="Aquilino, Byron" userId="9f03d169-0b3e-4439-a026-7b496271d171" providerId="ADAL" clId="{F7C3559E-B355-442C-ACE5-DCAE525798FD}" dt="2021-04-18T16:27:37.462" v="586" actId="20577"/>
          <ac:spMkLst>
            <pc:docMk/>
            <pc:sldMk cId="1752545821" sldId="313"/>
            <ac:spMk id="2" creationId="{DC2AD085-0266-4226-BC71-5ED4136CF59F}"/>
          </ac:spMkLst>
        </pc:spChg>
      </pc:sldChg>
      <pc:sldChg chg="del">
        <pc:chgData name="Aquilino, Byron" userId="9f03d169-0b3e-4439-a026-7b496271d171" providerId="ADAL" clId="{F7C3559E-B355-442C-ACE5-DCAE525798FD}" dt="2021-04-18T15:47:58.494" v="27" actId="47"/>
        <pc:sldMkLst>
          <pc:docMk/>
          <pc:sldMk cId="1882963653" sldId="313"/>
        </pc:sldMkLst>
      </pc:sldChg>
      <pc:sldChg chg="modSp mod">
        <pc:chgData name="Aquilino, Byron" userId="9f03d169-0b3e-4439-a026-7b496271d171" providerId="ADAL" clId="{F7C3559E-B355-442C-ACE5-DCAE525798FD}" dt="2021-04-25T15:25:37.804" v="1023"/>
        <pc:sldMkLst>
          <pc:docMk/>
          <pc:sldMk cId="807404673" sldId="314"/>
        </pc:sldMkLst>
        <pc:spChg chg="mod">
          <ac:chgData name="Aquilino, Byron" userId="9f03d169-0b3e-4439-a026-7b496271d171" providerId="ADAL" clId="{F7C3559E-B355-442C-ACE5-DCAE525798FD}" dt="2021-04-25T15:25:37.804" v="1023"/>
          <ac:spMkLst>
            <pc:docMk/>
            <pc:sldMk cId="807404673" sldId="314"/>
            <ac:spMk id="10" creationId="{B3F4E6F9-1D29-42DC-84DF-364B75AE7971}"/>
          </ac:spMkLst>
        </pc:spChg>
      </pc:sldChg>
      <pc:sldChg chg="del">
        <pc:chgData name="Aquilino, Byron" userId="9f03d169-0b3e-4439-a026-7b496271d171" providerId="ADAL" clId="{F7C3559E-B355-442C-ACE5-DCAE525798FD}" dt="2021-04-18T15:47:56.409" v="22" actId="47"/>
        <pc:sldMkLst>
          <pc:docMk/>
          <pc:sldMk cId="659711202" sldId="315"/>
        </pc:sldMkLst>
      </pc:sldChg>
      <pc:sldChg chg="modSp mod">
        <pc:chgData name="Aquilino, Byron" userId="9f03d169-0b3e-4439-a026-7b496271d171" providerId="ADAL" clId="{F7C3559E-B355-442C-ACE5-DCAE525798FD}" dt="2021-04-25T15:37:02.863" v="1156" actId="20577"/>
        <pc:sldMkLst>
          <pc:docMk/>
          <pc:sldMk cId="2407828661" sldId="315"/>
        </pc:sldMkLst>
        <pc:spChg chg="mod">
          <ac:chgData name="Aquilino, Byron" userId="9f03d169-0b3e-4439-a026-7b496271d171" providerId="ADAL" clId="{F7C3559E-B355-442C-ACE5-DCAE525798FD}" dt="2021-04-25T15:37:02.863" v="1156" actId="20577"/>
          <ac:spMkLst>
            <pc:docMk/>
            <pc:sldMk cId="2407828661" sldId="315"/>
            <ac:spMk id="7" creationId="{5D52A54A-6037-4006-A6F2-DF7A16F41E0D}"/>
          </ac:spMkLst>
        </pc:spChg>
      </pc:sldChg>
      <pc:sldChg chg="del">
        <pc:chgData name="Aquilino, Byron" userId="9f03d169-0b3e-4439-a026-7b496271d171" providerId="ADAL" clId="{F7C3559E-B355-442C-ACE5-DCAE525798FD}" dt="2021-04-18T15:48:11.838" v="48" actId="47"/>
        <pc:sldMkLst>
          <pc:docMk/>
          <pc:sldMk cId="60074255" sldId="316"/>
        </pc:sldMkLst>
      </pc:sldChg>
      <pc:sldChg chg="addSp delSp modSp new mod">
        <pc:chgData name="Aquilino, Byron" userId="9f03d169-0b3e-4439-a026-7b496271d171" providerId="ADAL" clId="{F7C3559E-B355-442C-ACE5-DCAE525798FD}" dt="2021-04-27T01:56:30.603" v="1185" actId="1076"/>
        <pc:sldMkLst>
          <pc:docMk/>
          <pc:sldMk cId="230890021" sldId="316"/>
        </pc:sldMkLst>
        <pc:spChg chg="del">
          <ac:chgData name="Aquilino, Byron" userId="9f03d169-0b3e-4439-a026-7b496271d171" providerId="ADAL" clId="{F7C3559E-B355-442C-ACE5-DCAE525798FD}" dt="2021-04-27T01:54:52.910" v="1175" actId="478"/>
          <ac:spMkLst>
            <pc:docMk/>
            <pc:sldMk cId="230890021" sldId="316"/>
            <ac:spMk id="2" creationId="{8294137B-CAC3-4743-8381-0CDFAEF8E477}"/>
          </ac:spMkLst>
        </pc:spChg>
        <pc:spChg chg="del">
          <ac:chgData name="Aquilino, Byron" userId="9f03d169-0b3e-4439-a026-7b496271d171" providerId="ADAL" clId="{F7C3559E-B355-442C-ACE5-DCAE525798FD}" dt="2021-04-27T01:54:54.977" v="1176" actId="478"/>
          <ac:spMkLst>
            <pc:docMk/>
            <pc:sldMk cId="230890021" sldId="316"/>
            <ac:spMk id="3" creationId="{B520A247-E54E-4C5C-8B9F-D49AACD79ADF}"/>
          </ac:spMkLst>
        </pc:spChg>
        <pc:spChg chg="del">
          <ac:chgData name="Aquilino, Byron" userId="9f03d169-0b3e-4439-a026-7b496271d171" providerId="ADAL" clId="{F7C3559E-B355-442C-ACE5-DCAE525798FD}" dt="2021-04-27T01:54:56.098" v="1177" actId="478"/>
          <ac:spMkLst>
            <pc:docMk/>
            <pc:sldMk cId="230890021" sldId="316"/>
            <ac:spMk id="4" creationId="{24269A0B-DCE6-4C61-88A0-8618320B4476}"/>
          </ac:spMkLst>
        </pc:spChg>
        <pc:spChg chg="add mod">
          <ac:chgData name="Aquilino, Byron" userId="9f03d169-0b3e-4439-a026-7b496271d171" providerId="ADAL" clId="{F7C3559E-B355-442C-ACE5-DCAE525798FD}" dt="2021-04-27T01:54:49.551" v="1174"/>
          <ac:spMkLst>
            <pc:docMk/>
            <pc:sldMk cId="230890021" sldId="316"/>
            <ac:spMk id="5" creationId="{35A8F0BA-D4AD-46CF-BAAD-826C934177E8}"/>
          </ac:spMkLst>
        </pc:spChg>
        <pc:spChg chg="add mod">
          <ac:chgData name="Aquilino, Byron" userId="9f03d169-0b3e-4439-a026-7b496271d171" providerId="ADAL" clId="{F7C3559E-B355-442C-ACE5-DCAE525798FD}" dt="2021-04-27T01:54:49.551" v="1174"/>
          <ac:spMkLst>
            <pc:docMk/>
            <pc:sldMk cId="230890021" sldId="316"/>
            <ac:spMk id="6" creationId="{29DE900A-4FA5-4AFD-9354-65D7A661FF8A}"/>
          </ac:spMkLst>
        </pc:spChg>
        <pc:spChg chg="add mod">
          <ac:chgData name="Aquilino, Byron" userId="9f03d169-0b3e-4439-a026-7b496271d171" providerId="ADAL" clId="{F7C3559E-B355-442C-ACE5-DCAE525798FD}" dt="2021-04-27T01:54:49.551" v="1174"/>
          <ac:spMkLst>
            <pc:docMk/>
            <pc:sldMk cId="230890021" sldId="316"/>
            <ac:spMk id="7" creationId="{01A680E1-80D0-4EDC-A80A-310CB67A84A9}"/>
          </ac:spMkLst>
        </pc:spChg>
        <pc:spChg chg="add del mod">
          <ac:chgData name="Aquilino, Byron" userId="9f03d169-0b3e-4439-a026-7b496271d171" providerId="ADAL" clId="{F7C3559E-B355-442C-ACE5-DCAE525798FD}" dt="2021-04-27T01:56:10.194" v="1180" actId="478"/>
          <ac:spMkLst>
            <pc:docMk/>
            <pc:sldMk cId="230890021" sldId="316"/>
            <ac:spMk id="9" creationId="{7192C6AC-F872-4235-92BE-9DC0AE174B52}"/>
          </ac:spMkLst>
        </pc:spChg>
        <pc:picChg chg="add mod">
          <ac:chgData name="Aquilino, Byron" userId="9f03d169-0b3e-4439-a026-7b496271d171" providerId="ADAL" clId="{F7C3559E-B355-442C-ACE5-DCAE525798FD}" dt="2021-04-27T01:56:30.603" v="1185" actId="1076"/>
          <ac:picMkLst>
            <pc:docMk/>
            <pc:sldMk cId="230890021" sldId="316"/>
            <ac:picMk id="11" creationId="{DE90F458-1DC1-4C32-AF3F-C9694F6F7D90}"/>
          </ac:picMkLst>
        </pc:picChg>
      </pc:sldChg>
      <pc:sldChg chg="del">
        <pc:chgData name="Aquilino, Byron" userId="9f03d169-0b3e-4439-a026-7b496271d171" providerId="ADAL" clId="{F7C3559E-B355-442C-ACE5-DCAE525798FD}" dt="2021-04-18T15:47:58.857" v="28" actId="47"/>
        <pc:sldMkLst>
          <pc:docMk/>
          <pc:sldMk cId="2585089818" sldId="317"/>
        </pc:sldMkLst>
      </pc:sldChg>
      <pc:sldChg chg="del">
        <pc:chgData name="Aquilino, Byron" userId="9f03d169-0b3e-4439-a026-7b496271d171" providerId="ADAL" clId="{F7C3559E-B355-442C-ACE5-DCAE525798FD}" dt="2021-04-18T15:47:59.271" v="29" actId="47"/>
        <pc:sldMkLst>
          <pc:docMk/>
          <pc:sldMk cId="3989387155" sldId="318"/>
        </pc:sldMkLst>
      </pc:sldChg>
      <pc:sldChg chg="del">
        <pc:chgData name="Aquilino, Byron" userId="9f03d169-0b3e-4439-a026-7b496271d171" providerId="ADAL" clId="{F7C3559E-B355-442C-ACE5-DCAE525798FD}" dt="2021-04-18T15:48:11.838" v="48" actId="47"/>
        <pc:sldMkLst>
          <pc:docMk/>
          <pc:sldMk cId="969793892" sldId="319"/>
        </pc:sldMkLst>
      </pc:sldChg>
      <pc:sldChg chg="del">
        <pc:chgData name="Aquilino, Byron" userId="9f03d169-0b3e-4439-a026-7b496271d171" providerId="ADAL" clId="{F7C3559E-B355-442C-ACE5-DCAE525798FD}" dt="2021-04-18T15:47:59.577" v="30" actId="47"/>
        <pc:sldMkLst>
          <pc:docMk/>
          <pc:sldMk cId="764572686" sldId="320"/>
        </pc:sldMkLst>
      </pc:sldChg>
      <pc:sldChg chg="del">
        <pc:chgData name="Aquilino, Byron" userId="9f03d169-0b3e-4439-a026-7b496271d171" providerId="ADAL" clId="{F7C3559E-B355-442C-ACE5-DCAE525798FD}" dt="2021-04-18T15:47:56.829" v="23" actId="47"/>
        <pc:sldMkLst>
          <pc:docMk/>
          <pc:sldMk cId="3722040549" sldId="321"/>
        </pc:sldMkLst>
      </pc:sldChg>
      <pc:sldChg chg="del">
        <pc:chgData name="Aquilino, Byron" userId="9f03d169-0b3e-4439-a026-7b496271d171" providerId="ADAL" clId="{F7C3559E-B355-442C-ACE5-DCAE525798FD}" dt="2021-04-18T15:48:00.367" v="32" actId="47"/>
        <pc:sldMkLst>
          <pc:docMk/>
          <pc:sldMk cId="143363886" sldId="323"/>
        </pc:sldMkLst>
      </pc:sldChg>
      <pc:sldChg chg="del">
        <pc:chgData name="Aquilino, Byron" userId="9f03d169-0b3e-4439-a026-7b496271d171" providerId="ADAL" clId="{F7C3559E-B355-442C-ACE5-DCAE525798FD}" dt="2021-04-18T15:48:03.303" v="43" actId="47"/>
        <pc:sldMkLst>
          <pc:docMk/>
          <pc:sldMk cId="1836041501" sldId="324"/>
        </pc:sldMkLst>
      </pc:sldChg>
      <pc:sldChg chg="del">
        <pc:chgData name="Aquilino, Byron" userId="9f03d169-0b3e-4439-a026-7b496271d171" providerId="ADAL" clId="{F7C3559E-B355-442C-ACE5-DCAE525798FD}" dt="2021-04-18T15:48:11.838" v="48" actId="47"/>
        <pc:sldMkLst>
          <pc:docMk/>
          <pc:sldMk cId="3919548552" sldId="325"/>
        </pc:sldMkLst>
      </pc:sldChg>
      <pc:sldChg chg="del">
        <pc:chgData name="Aquilino, Byron" userId="9f03d169-0b3e-4439-a026-7b496271d171" providerId="ADAL" clId="{F7C3559E-B355-442C-ACE5-DCAE525798FD}" dt="2021-04-18T15:48:11.838" v="48" actId="47"/>
        <pc:sldMkLst>
          <pc:docMk/>
          <pc:sldMk cId="1958493606" sldId="326"/>
        </pc:sldMkLst>
      </pc:sldChg>
      <pc:sldChg chg="del">
        <pc:chgData name="Aquilino, Byron" userId="9f03d169-0b3e-4439-a026-7b496271d171" providerId="ADAL" clId="{F7C3559E-B355-442C-ACE5-DCAE525798FD}" dt="2021-04-18T15:48:00.061" v="31" actId="47"/>
        <pc:sldMkLst>
          <pc:docMk/>
          <pc:sldMk cId="2163677375" sldId="327"/>
        </pc:sldMkLst>
      </pc:sldChg>
      <pc:sldChg chg="del">
        <pc:chgData name="Aquilino, Byron" userId="9f03d169-0b3e-4439-a026-7b496271d171" providerId="ADAL" clId="{F7C3559E-B355-442C-ACE5-DCAE525798FD}" dt="2021-04-18T15:47:55.099" v="19" actId="47"/>
        <pc:sldMkLst>
          <pc:docMk/>
          <pc:sldMk cId="2428208207" sldId="328"/>
        </pc:sldMkLst>
      </pc:sldChg>
      <pc:sldChg chg="del">
        <pc:chgData name="Aquilino, Byron" userId="9f03d169-0b3e-4439-a026-7b496271d171" providerId="ADAL" clId="{F7C3559E-B355-442C-ACE5-DCAE525798FD}" dt="2021-04-18T15:48:11.838" v="48" actId="47"/>
        <pc:sldMkLst>
          <pc:docMk/>
          <pc:sldMk cId="317852745" sldId="329"/>
        </pc:sldMkLst>
      </pc:sldChg>
      <pc:sldChg chg="del">
        <pc:chgData name="Aquilino, Byron" userId="9f03d169-0b3e-4439-a026-7b496271d171" providerId="ADAL" clId="{F7C3559E-B355-442C-ACE5-DCAE525798FD}" dt="2021-04-18T15:48:11.838" v="48" actId="47"/>
        <pc:sldMkLst>
          <pc:docMk/>
          <pc:sldMk cId="3138585490" sldId="331"/>
        </pc:sldMkLst>
      </pc:sldChg>
      <pc:sldChg chg="del">
        <pc:chgData name="Aquilino, Byron" userId="9f03d169-0b3e-4439-a026-7b496271d171" providerId="ADAL" clId="{F7C3559E-B355-442C-ACE5-DCAE525798FD}" dt="2021-04-18T15:48:11.838" v="48" actId="47"/>
        <pc:sldMkLst>
          <pc:docMk/>
          <pc:sldMk cId="2456108842" sldId="332"/>
        </pc:sldMkLst>
      </pc:sldChg>
      <pc:sldChg chg="del">
        <pc:chgData name="Aquilino, Byron" userId="9f03d169-0b3e-4439-a026-7b496271d171" providerId="ADAL" clId="{F7C3559E-B355-442C-ACE5-DCAE525798FD}" dt="2021-04-18T15:48:11.838" v="48" actId="47"/>
        <pc:sldMkLst>
          <pc:docMk/>
          <pc:sldMk cId="2996535909" sldId="333"/>
        </pc:sldMkLst>
      </pc:sldChg>
      <pc:sldChg chg="del">
        <pc:chgData name="Aquilino, Byron" userId="9f03d169-0b3e-4439-a026-7b496271d171" providerId="ADAL" clId="{F7C3559E-B355-442C-ACE5-DCAE525798FD}" dt="2021-04-18T15:48:11.838" v="48" actId="47"/>
        <pc:sldMkLst>
          <pc:docMk/>
          <pc:sldMk cId="876485851" sldId="334"/>
        </pc:sldMkLst>
      </pc:sldChg>
      <pc:sldChg chg="del">
        <pc:chgData name="Aquilino, Byron" userId="9f03d169-0b3e-4439-a026-7b496271d171" providerId="ADAL" clId="{F7C3559E-B355-442C-ACE5-DCAE525798FD}" dt="2021-04-18T15:47:57.693" v="25" actId="47"/>
        <pc:sldMkLst>
          <pc:docMk/>
          <pc:sldMk cId="2207730563" sldId="335"/>
        </pc:sldMkLst>
      </pc:sldChg>
      <pc:sldChg chg="del">
        <pc:chgData name="Aquilino, Byron" userId="9f03d169-0b3e-4439-a026-7b496271d171" providerId="ADAL" clId="{F7C3559E-B355-442C-ACE5-DCAE525798FD}" dt="2021-04-18T15:47:58.172" v="26" actId="47"/>
        <pc:sldMkLst>
          <pc:docMk/>
          <pc:sldMk cId="2459853133" sldId="336"/>
        </pc:sldMkLst>
      </pc:sldChg>
      <pc:sldChg chg="del">
        <pc:chgData name="Aquilino, Byron" userId="9f03d169-0b3e-4439-a026-7b496271d171" providerId="ADAL" clId="{F7C3559E-B355-442C-ACE5-DCAE525798FD}" dt="2021-04-18T15:48:11.838" v="48" actId="47"/>
        <pc:sldMkLst>
          <pc:docMk/>
          <pc:sldMk cId="3796267226" sldId="337"/>
        </pc:sldMkLst>
      </pc:sldChg>
      <pc:sldChg chg="del">
        <pc:chgData name="Aquilino, Byron" userId="9f03d169-0b3e-4439-a026-7b496271d171" providerId="ADAL" clId="{F7C3559E-B355-442C-ACE5-DCAE525798FD}" dt="2021-04-18T15:48:00.697" v="33" actId="47"/>
        <pc:sldMkLst>
          <pc:docMk/>
          <pc:sldMk cId="1293682876" sldId="338"/>
        </pc:sldMkLst>
      </pc:sldChg>
      <pc:sldChg chg="del">
        <pc:chgData name="Aquilino, Byron" userId="9f03d169-0b3e-4439-a026-7b496271d171" providerId="ADAL" clId="{F7C3559E-B355-442C-ACE5-DCAE525798FD}" dt="2021-04-18T15:48:02.257" v="39" actId="47"/>
        <pc:sldMkLst>
          <pc:docMk/>
          <pc:sldMk cId="3254554349" sldId="339"/>
        </pc:sldMkLst>
      </pc:sldChg>
      <pc:sldChg chg="del">
        <pc:chgData name="Aquilino, Byron" userId="9f03d169-0b3e-4439-a026-7b496271d171" providerId="ADAL" clId="{F7C3559E-B355-442C-ACE5-DCAE525798FD}" dt="2021-04-18T15:48:03.904" v="45" actId="47"/>
        <pc:sldMkLst>
          <pc:docMk/>
          <pc:sldMk cId="3610303308" sldId="340"/>
        </pc:sldMkLst>
      </pc:sldChg>
      <pc:sldChg chg="del">
        <pc:chgData name="Aquilino, Byron" userId="9f03d169-0b3e-4439-a026-7b496271d171" providerId="ADAL" clId="{F7C3559E-B355-442C-ACE5-DCAE525798FD}" dt="2021-04-18T15:48:04.179" v="46" actId="47"/>
        <pc:sldMkLst>
          <pc:docMk/>
          <pc:sldMk cId="3849772988" sldId="341"/>
        </pc:sldMkLst>
      </pc:sldChg>
      <pc:sldChg chg="del">
        <pc:chgData name="Aquilino, Byron" userId="9f03d169-0b3e-4439-a026-7b496271d171" providerId="ADAL" clId="{F7C3559E-B355-442C-ACE5-DCAE525798FD}" dt="2021-04-18T15:48:04.422" v="47" actId="47"/>
        <pc:sldMkLst>
          <pc:docMk/>
          <pc:sldMk cId="3136954450" sldId="342"/>
        </pc:sldMkLst>
      </pc:sldChg>
      <pc:sldChg chg="del">
        <pc:chgData name="Aquilino, Byron" userId="9f03d169-0b3e-4439-a026-7b496271d171" providerId="ADAL" clId="{F7C3559E-B355-442C-ACE5-DCAE525798FD}" dt="2021-04-18T15:47:57.293" v="24" actId="47"/>
        <pc:sldMkLst>
          <pc:docMk/>
          <pc:sldMk cId="4083698683" sldId="343"/>
        </pc:sldMkLst>
      </pc:sldChg>
      <pc:sldChg chg="del">
        <pc:chgData name="Aquilino, Byron" userId="9f03d169-0b3e-4439-a026-7b496271d171" providerId="ADAL" clId="{F7C3559E-B355-442C-ACE5-DCAE525798FD}" dt="2021-04-18T15:48:02.552" v="40" actId="47"/>
        <pc:sldMkLst>
          <pc:docMk/>
          <pc:sldMk cId="3223466536" sldId="344"/>
        </pc:sldMkLst>
      </pc:sldChg>
      <pc:sldChg chg="del">
        <pc:chgData name="Aquilino, Byron" userId="9f03d169-0b3e-4439-a026-7b496271d171" providerId="ADAL" clId="{F7C3559E-B355-442C-ACE5-DCAE525798FD}" dt="2021-04-18T15:48:02.825" v="41" actId="47"/>
        <pc:sldMkLst>
          <pc:docMk/>
          <pc:sldMk cId="3288364695" sldId="345"/>
        </pc:sldMkLst>
      </pc:sldChg>
      <pc:sldChg chg="del">
        <pc:chgData name="Aquilino, Byron" userId="9f03d169-0b3e-4439-a026-7b496271d171" providerId="ADAL" clId="{F7C3559E-B355-442C-ACE5-DCAE525798FD}" dt="2021-04-18T15:48:03.062" v="42" actId="47"/>
        <pc:sldMkLst>
          <pc:docMk/>
          <pc:sldMk cId="2473714284" sldId="346"/>
        </pc:sldMkLst>
      </pc:sldChg>
      <pc:sldChg chg="del">
        <pc:chgData name="Aquilino, Byron" userId="9f03d169-0b3e-4439-a026-7b496271d171" providerId="ADAL" clId="{F7C3559E-B355-442C-ACE5-DCAE525798FD}" dt="2021-04-18T15:48:01.275" v="35" actId="47"/>
        <pc:sldMkLst>
          <pc:docMk/>
          <pc:sldMk cId="2881619172" sldId="347"/>
        </pc:sldMkLst>
      </pc:sldChg>
      <pc:sldMasterChg chg="modSp mod modSldLayout">
        <pc:chgData name="Aquilino, Byron" userId="9f03d169-0b3e-4439-a026-7b496271d171" providerId="ADAL" clId="{F7C3559E-B355-442C-ACE5-DCAE525798FD}" dt="2021-04-18T15:53:40.451" v="159"/>
        <pc:sldMasterMkLst>
          <pc:docMk/>
          <pc:sldMasterMk cId="0" sldId="2147483648"/>
        </pc:sldMasterMkLst>
        <pc:spChg chg="mod">
          <ac:chgData name="Aquilino, Byron" userId="9f03d169-0b3e-4439-a026-7b496271d171" providerId="ADAL" clId="{F7C3559E-B355-442C-ACE5-DCAE525798FD}" dt="2021-04-18T15:50:21.654" v="89" actId="20577"/>
          <ac:spMkLst>
            <pc:docMk/>
            <pc:sldMasterMk cId="0" sldId="2147483648"/>
            <ac:spMk id="9" creationId="{00000000-0000-0000-0000-000000000000}"/>
          </ac:spMkLst>
        </pc:spChg>
        <pc:sldLayoutChg chg="addSp modSp">
          <pc:chgData name="Aquilino, Byron" userId="9f03d169-0b3e-4439-a026-7b496271d171" providerId="ADAL" clId="{F7C3559E-B355-442C-ACE5-DCAE525798FD}" dt="2021-04-18T15:53:03.980" v="148"/>
          <pc:sldLayoutMkLst>
            <pc:docMk/>
            <pc:sldMasterMk cId="0" sldId="2147483648"/>
            <pc:sldLayoutMk cId="0" sldId="2147483649"/>
          </pc:sldLayoutMkLst>
          <pc:spChg chg="add mod">
            <ac:chgData name="Aquilino, Byron" userId="9f03d169-0b3e-4439-a026-7b496271d171" providerId="ADAL" clId="{F7C3559E-B355-442C-ACE5-DCAE525798FD}" dt="2021-04-18T15:53:03.980" v="148"/>
            <ac:spMkLst>
              <pc:docMk/>
              <pc:sldMasterMk cId="0" sldId="2147483648"/>
              <pc:sldLayoutMk cId="0" sldId="2147483649"/>
              <ac:spMk id="2" creationId="{17CA6F43-C784-4FEE-9D2D-B3DD1ADFF77D}"/>
            </ac:spMkLst>
          </pc:spChg>
          <pc:spChg chg="add mod">
            <ac:chgData name="Aquilino, Byron" userId="9f03d169-0b3e-4439-a026-7b496271d171" providerId="ADAL" clId="{F7C3559E-B355-442C-ACE5-DCAE525798FD}" dt="2021-04-18T15:53:03.980" v="148"/>
            <ac:spMkLst>
              <pc:docMk/>
              <pc:sldMasterMk cId="0" sldId="2147483648"/>
              <pc:sldLayoutMk cId="0" sldId="2147483649"/>
              <ac:spMk id="3" creationId="{5316A909-387B-4510-AE81-66736A17D473}"/>
            </ac:spMkLst>
          </pc:spChg>
          <pc:spChg chg="add mod">
            <ac:chgData name="Aquilino, Byron" userId="9f03d169-0b3e-4439-a026-7b496271d171" providerId="ADAL" clId="{F7C3559E-B355-442C-ACE5-DCAE525798FD}" dt="2021-04-18T15:53:03.980" v="148"/>
            <ac:spMkLst>
              <pc:docMk/>
              <pc:sldMasterMk cId="0" sldId="2147483648"/>
              <pc:sldLayoutMk cId="0" sldId="2147483649"/>
              <ac:spMk id="4" creationId="{E45F8D33-C441-4CEB-AACF-145537D72C10}"/>
            </ac:spMkLst>
          </pc:spChg>
        </pc:sldLayoutChg>
        <pc:sldLayoutChg chg="addSp modSp mod">
          <pc:chgData name="Aquilino, Byron" userId="9f03d169-0b3e-4439-a026-7b496271d171" providerId="ADAL" clId="{F7C3559E-B355-442C-ACE5-DCAE525798FD}" dt="2021-04-18T15:53:05.891" v="149"/>
          <pc:sldLayoutMkLst>
            <pc:docMk/>
            <pc:sldMasterMk cId="0" sldId="2147483648"/>
            <pc:sldLayoutMk cId="0" sldId="2147483650"/>
          </pc:sldLayoutMkLst>
          <pc:spChg chg="add mod">
            <ac:chgData name="Aquilino, Byron" userId="9f03d169-0b3e-4439-a026-7b496271d171" providerId="ADAL" clId="{F7C3559E-B355-442C-ACE5-DCAE525798FD}" dt="2021-04-18T15:53:05.891" v="149"/>
            <ac:spMkLst>
              <pc:docMk/>
              <pc:sldMasterMk cId="0" sldId="2147483648"/>
              <pc:sldLayoutMk cId="0" sldId="2147483650"/>
              <ac:spMk id="2" creationId="{1A89D5E4-1B7A-4EFE-8CBD-4CD5A39F0CB2}"/>
            </ac:spMkLst>
          </pc:spChg>
          <pc:spChg chg="add mod">
            <ac:chgData name="Aquilino, Byron" userId="9f03d169-0b3e-4439-a026-7b496271d171" providerId="ADAL" clId="{F7C3559E-B355-442C-ACE5-DCAE525798FD}" dt="2021-04-18T15:53:05.891" v="149"/>
            <ac:spMkLst>
              <pc:docMk/>
              <pc:sldMasterMk cId="0" sldId="2147483648"/>
              <pc:sldLayoutMk cId="0" sldId="2147483650"/>
              <ac:spMk id="3" creationId="{EC7A45D4-5861-4F58-A45B-89C25246A647}"/>
            </ac:spMkLst>
          </pc:spChg>
          <pc:spChg chg="add mod">
            <ac:chgData name="Aquilino, Byron" userId="9f03d169-0b3e-4439-a026-7b496271d171" providerId="ADAL" clId="{F7C3559E-B355-442C-ACE5-DCAE525798FD}" dt="2021-04-18T15:53:05.891" v="149"/>
            <ac:spMkLst>
              <pc:docMk/>
              <pc:sldMasterMk cId="0" sldId="2147483648"/>
              <pc:sldLayoutMk cId="0" sldId="2147483650"/>
              <ac:spMk id="4" creationId="{B0436532-FB4E-47BE-B76A-5081BB23C4A8}"/>
            </ac:spMkLst>
          </pc:spChg>
          <pc:spChg chg="mod">
            <ac:chgData name="Aquilino, Byron" userId="9f03d169-0b3e-4439-a026-7b496271d171" providerId="ADAL" clId="{F7C3559E-B355-442C-ACE5-DCAE525798FD}" dt="2021-04-18T15:49:26.678" v="56" actId="6549"/>
            <ac:spMkLst>
              <pc:docMk/>
              <pc:sldMasterMk cId="0" sldId="2147483648"/>
              <pc:sldLayoutMk cId="0" sldId="2147483650"/>
              <ac:spMk id="12" creationId="{00000000-0000-0000-0000-000000000000}"/>
            </ac:spMkLst>
          </pc:spChg>
        </pc:sldLayoutChg>
        <pc:sldLayoutChg chg="addSp modSp">
          <pc:chgData name="Aquilino, Byron" userId="9f03d169-0b3e-4439-a026-7b496271d171" providerId="ADAL" clId="{F7C3559E-B355-442C-ACE5-DCAE525798FD}" dt="2021-04-18T15:53:11.044" v="150"/>
          <pc:sldLayoutMkLst>
            <pc:docMk/>
            <pc:sldMasterMk cId="0" sldId="2147483648"/>
            <pc:sldLayoutMk cId="0" sldId="2147483651"/>
          </pc:sldLayoutMkLst>
          <pc:spChg chg="add mod">
            <ac:chgData name="Aquilino, Byron" userId="9f03d169-0b3e-4439-a026-7b496271d171" providerId="ADAL" clId="{F7C3559E-B355-442C-ACE5-DCAE525798FD}" dt="2021-04-18T15:53:11.044" v="150"/>
            <ac:spMkLst>
              <pc:docMk/>
              <pc:sldMasterMk cId="0" sldId="2147483648"/>
              <pc:sldLayoutMk cId="0" sldId="2147483651"/>
              <ac:spMk id="2" creationId="{E683F76D-7686-47AA-85BC-263EC589C233}"/>
            </ac:spMkLst>
          </pc:spChg>
          <pc:spChg chg="add mod">
            <ac:chgData name="Aquilino, Byron" userId="9f03d169-0b3e-4439-a026-7b496271d171" providerId="ADAL" clId="{F7C3559E-B355-442C-ACE5-DCAE525798FD}" dt="2021-04-18T15:53:11.044" v="150"/>
            <ac:spMkLst>
              <pc:docMk/>
              <pc:sldMasterMk cId="0" sldId="2147483648"/>
              <pc:sldLayoutMk cId="0" sldId="2147483651"/>
              <ac:spMk id="3" creationId="{1638202B-DAED-4874-A6C5-DC258C056924}"/>
            </ac:spMkLst>
          </pc:spChg>
          <pc:spChg chg="add mod">
            <ac:chgData name="Aquilino, Byron" userId="9f03d169-0b3e-4439-a026-7b496271d171" providerId="ADAL" clId="{F7C3559E-B355-442C-ACE5-DCAE525798FD}" dt="2021-04-18T15:53:11.044" v="150"/>
            <ac:spMkLst>
              <pc:docMk/>
              <pc:sldMasterMk cId="0" sldId="2147483648"/>
              <pc:sldLayoutMk cId="0" sldId="2147483651"/>
              <ac:spMk id="4" creationId="{05AA4D3D-6E18-45A0-843B-0230DE996593}"/>
            </ac:spMkLst>
          </pc:spChg>
        </pc:sldLayoutChg>
        <pc:sldLayoutChg chg="addSp modSp">
          <pc:chgData name="Aquilino, Byron" userId="9f03d169-0b3e-4439-a026-7b496271d171" providerId="ADAL" clId="{F7C3559E-B355-442C-ACE5-DCAE525798FD}" dt="2021-04-18T15:53:13.619" v="151"/>
          <pc:sldLayoutMkLst>
            <pc:docMk/>
            <pc:sldMasterMk cId="0" sldId="2147483648"/>
            <pc:sldLayoutMk cId="0" sldId="2147483652"/>
          </pc:sldLayoutMkLst>
          <pc:spChg chg="add mod">
            <ac:chgData name="Aquilino, Byron" userId="9f03d169-0b3e-4439-a026-7b496271d171" providerId="ADAL" clId="{F7C3559E-B355-442C-ACE5-DCAE525798FD}" dt="2021-04-18T15:53:13.619" v="151"/>
            <ac:spMkLst>
              <pc:docMk/>
              <pc:sldMasterMk cId="0" sldId="2147483648"/>
              <pc:sldLayoutMk cId="0" sldId="2147483652"/>
              <ac:spMk id="2" creationId="{9D399840-D6BE-424F-AE66-D1D28EB66C8B}"/>
            </ac:spMkLst>
          </pc:spChg>
          <pc:spChg chg="add mod">
            <ac:chgData name="Aquilino, Byron" userId="9f03d169-0b3e-4439-a026-7b496271d171" providerId="ADAL" clId="{F7C3559E-B355-442C-ACE5-DCAE525798FD}" dt="2021-04-18T15:53:13.619" v="151"/>
            <ac:spMkLst>
              <pc:docMk/>
              <pc:sldMasterMk cId="0" sldId="2147483648"/>
              <pc:sldLayoutMk cId="0" sldId="2147483652"/>
              <ac:spMk id="3" creationId="{A1F3031C-1385-4AAB-A210-3B02CA088CDA}"/>
            </ac:spMkLst>
          </pc:spChg>
          <pc:spChg chg="add mod">
            <ac:chgData name="Aquilino, Byron" userId="9f03d169-0b3e-4439-a026-7b496271d171" providerId="ADAL" clId="{F7C3559E-B355-442C-ACE5-DCAE525798FD}" dt="2021-04-18T15:53:13.619" v="151"/>
            <ac:spMkLst>
              <pc:docMk/>
              <pc:sldMasterMk cId="0" sldId="2147483648"/>
              <pc:sldLayoutMk cId="0" sldId="2147483652"/>
              <ac:spMk id="4" creationId="{F9EC4C1E-9098-4C6F-A551-CE4EE9D7CE9D}"/>
            </ac:spMkLst>
          </pc:spChg>
        </pc:sldLayoutChg>
        <pc:sldLayoutChg chg="addSp modSp">
          <pc:chgData name="Aquilino, Byron" userId="9f03d169-0b3e-4439-a026-7b496271d171" providerId="ADAL" clId="{F7C3559E-B355-442C-ACE5-DCAE525798FD}" dt="2021-04-18T15:53:15.187" v="152"/>
          <pc:sldLayoutMkLst>
            <pc:docMk/>
            <pc:sldMasterMk cId="0" sldId="2147483648"/>
            <pc:sldLayoutMk cId="0" sldId="2147483653"/>
          </pc:sldLayoutMkLst>
          <pc:spChg chg="add mod">
            <ac:chgData name="Aquilino, Byron" userId="9f03d169-0b3e-4439-a026-7b496271d171" providerId="ADAL" clId="{F7C3559E-B355-442C-ACE5-DCAE525798FD}" dt="2021-04-18T15:53:15.187" v="152"/>
            <ac:spMkLst>
              <pc:docMk/>
              <pc:sldMasterMk cId="0" sldId="2147483648"/>
              <pc:sldLayoutMk cId="0" sldId="2147483653"/>
              <ac:spMk id="2" creationId="{422AD727-7767-41BD-9A26-75C5C636F465}"/>
            </ac:spMkLst>
          </pc:spChg>
          <pc:spChg chg="add mod">
            <ac:chgData name="Aquilino, Byron" userId="9f03d169-0b3e-4439-a026-7b496271d171" providerId="ADAL" clId="{F7C3559E-B355-442C-ACE5-DCAE525798FD}" dt="2021-04-18T15:53:15.187" v="152"/>
            <ac:spMkLst>
              <pc:docMk/>
              <pc:sldMasterMk cId="0" sldId="2147483648"/>
              <pc:sldLayoutMk cId="0" sldId="2147483653"/>
              <ac:spMk id="3" creationId="{999558FF-3440-4FFD-A3A7-62C20FF1DFD8}"/>
            </ac:spMkLst>
          </pc:spChg>
          <pc:spChg chg="add mod">
            <ac:chgData name="Aquilino, Byron" userId="9f03d169-0b3e-4439-a026-7b496271d171" providerId="ADAL" clId="{F7C3559E-B355-442C-ACE5-DCAE525798FD}" dt="2021-04-18T15:53:15.187" v="152"/>
            <ac:spMkLst>
              <pc:docMk/>
              <pc:sldMasterMk cId="0" sldId="2147483648"/>
              <pc:sldLayoutMk cId="0" sldId="2147483653"/>
              <ac:spMk id="4" creationId="{30870CC7-69EF-4883-BE53-761553B68757}"/>
            </ac:spMkLst>
          </pc:spChg>
        </pc:sldLayoutChg>
        <pc:sldLayoutChg chg="addSp modSp">
          <pc:chgData name="Aquilino, Byron" userId="9f03d169-0b3e-4439-a026-7b496271d171" providerId="ADAL" clId="{F7C3559E-B355-442C-ACE5-DCAE525798FD}" dt="2021-04-18T15:53:16.651" v="153"/>
          <pc:sldLayoutMkLst>
            <pc:docMk/>
            <pc:sldMasterMk cId="0" sldId="2147483648"/>
            <pc:sldLayoutMk cId="0" sldId="2147483654"/>
          </pc:sldLayoutMkLst>
          <pc:spChg chg="add mod">
            <ac:chgData name="Aquilino, Byron" userId="9f03d169-0b3e-4439-a026-7b496271d171" providerId="ADAL" clId="{F7C3559E-B355-442C-ACE5-DCAE525798FD}" dt="2021-04-18T15:53:16.651" v="153"/>
            <ac:spMkLst>
              <pc:docMk/>
              <pc:sldMasterMk cId="0" sldId="2147483648"/>
              <pc:sldLayoutMk cId="0" sldId="2147483654"/>
              <ac:spMk id="2" creationId="{25BDAF6D-E45C-4463-83FA-45787EDA26BA}"/>
            </ac:spMkLst>
          </pc:spChg>
          <pc:spChg chg="add mod">
            <ac:chgData name="Aquilino, Byron" userId="9f03d169-0b3e-4439-a026-7b496271d171" providerId="ADAL" clId="{F7C3559E-B355-442C-ACE5-DCAE525798FD}" dt="2021-04-18T15:53:16.651" v="153"/>
            <ac:spMkLst>
              <pc:docMk/>
              <pc:sldMasterMk cId="0" sldId="2147483648"/>
              <pc:sldLayoutMk cId="0" sldId="2147483654"/>
              <ac:spMk id="3" creationId="{C9B256C5-6A2F-42E9-8543-9659AA2FC2F2}"/>
            </ac:spMkLst>
          </pc:spChg>
          <pc:spChg chg="add mod">
            <ac:chgData name="Aquilino, Byron" userId="9f03d169-0b3e-4439-a026-7b496271d171" providerId="ADAL" clId="{F7C3559E-B355-442C-ACE5-DCAE525798FD}" dt="2021-04-18T15:53:16.651" v="153"/>
            <ac:spMkLst>
              <pc:docMk/>
              <pc:sldMasterMk cId="0" sldId="2147483648"/>
              <pc:sldLayoutMk cId="0" sldId="2147483654"/>
              <ac:spMk id="4" creationId="{D4521F1A-DAD2-4FF2-A514-E4E2490FBDEA}"/>
            </ac:spMkLst>
          </pc:spChg>
        </pc:sldLayoutChg>
        <pc:sldLayoutChg chg="addSp modSp">
          <pc:chgData name="Aquilino, Byron" userId="9f03d169-0b3e-4439-a026-7b496271d171" providerId="ADAL" clId="{F7C3559E-B355-442C-ACE5-DCAE525798FD}" dt="2021-04-18T15:53:18.571" v="154"/>
          <pc:sldLayoutMkLst>
            <pc:docMk/>
            <pc:sldMasterMk cId="0" sldId="2147483648"/>
            <pc:sldLayoutMk cId="0" sldId="2147483655"/>
          </pc:sldLayoutMkLst>
          <pc:spChg chg="add mod">
            <ac:chgData name="Aquilino, Byron" userId="9f03d169-0b3e-4439-a026-7b496271d171" providerId="ADAL" clId="{F7C3559E-B355-442C-ACE5-DCAE525798FD}" dt="2021-04-18T15:53:18.571" v="154"/>
            <ac:spMkLst>
              <pc:docMk/>
              <pc:sldMasterMk cId="0" sldId="2147483648"/>
              <pc:sldLayoutMk cId="0" sldId="2147483655"/>
              <ac:spMk id="2" creationId="{E915D016-B91B-437A-BD57-DABAFEA5F3EB}"/>
            </ac:spMkLst>
          </pc:spChg>
          <pc:spChg chg="add mod">
            <ac:chgData name="Aquilino, Byron" userId="9f03d169-0b3e-4439-a026-7b496271d171" providerId="ADAL" clId="{F7C3559E-B355-442C-ACE5-DCAE525798FD}" dt="2021-04-18T15:53:18.571" v="154"/>
            <ac:spMkLst>
              <pc:docMk/>
              <pc:sldMasterMk cId="0" sldId="2147483648"/>
              <pc:sldLayoutMk cId="0" sldId="2147483655"/>
              <ac:spMk id="3" creationId="{1FCF5FFD-3C43-4642-A628-72FA9D301307}"/>
            </ac:spMkLst>
          </pc:spChg>
          <pc:spChg chg="add mod">
            <ac:chgData name="Aquilino, Byron" userId="9f03d169-0b3e-4439-a026-7b496271d171" providerId="ADAL" clId="{F7C3559E-B355-442C-ACE5-DCAE525798FD}" dt="2021-04-18T15:53:18.571" v="154"/>
            <ac:spMkLst>
              <pc:docMk/>
              <pc:sldMasterMk cId="0" sldId="2147483648"/>
              <pc:sldLayoutMk cId="0" sldId="2147483655"/>
              <ac:spMk id="4" creationId="{EAF20994-60D5-4281-8E15-010D2D77C233}"/>
            </ac:spMkLst>
          </pc:spChg>
        </pc:sldLayoutChg>
        <pc:sldLayoutChg chg="addSp modSp">
          <pc:chgData name="Aquilino, Byron" userId="9f03d169-0b3e-4439-a026-7b496271d171" providerId="ADAL" clId="{F7C3559E-B355-442C-ACE5-DCAE525798FD}" dt="2021-04-18T15:53:20.555" v="155"/>
          <pc:sldLayoutMkLst>
            <pc:docMk/>
            <pc:sldMasterMk cId="0" sldId="2147483648"/>
            <pc:sldLayoutMk cId="0" sldId="2147483656"/>
          </pc:sldLayoutMkLst>
          <pc:spChg chg="add mod">
            <ac:chgData name="Aquilino, Byron" userId="9f03d169-0b3e-4439-a026-7b496271d171" providerId="ADAL" clId="{F7C3559E-B355-442C-ACE5-DCAE525798FD}" dt="2021-04-18T15:53:20.555" v="155"/>
            <ac:spMkLst>
              <pc:docMk/>
              <pc:sldMasterMk cId="0" sldId="2147483648"/>
              <pc:sldLayoutMk cId="0" sldId="2147483656"/>
              <ac:spMk id="2" creationId="{D1BA1E57-A89E-4E39-B1D5-159A30A2E63D}"/>
            </ac:spMkLst>
          </pc:spChg>
          <pc:spChg chg="add mod">
            <ac:chgData name="Aquilino, Byron" userId="9f03d169-0b3e-4439-a026-7b496271d171" providerId="ADAL" clId="{F7C3559E-B355-442C-ACE5-DCAE525798FD}" dt="2021-04-18T15:53:20.555" v="155"/>
            <ac:spMkLst>
              <pc:docMk/>
              <pc:sldMasterMk cId="0" sldId="2147483648"/>
              <pc:sldLayoutMk cId="0" sldId="2147483656"/>
              <ac:spMk id="3" creationId="{957DCE52-008B-424A-BBDD-E5CA1C9CE36D}"/>
            </ac:spMkLst>
          </pc:spChg>
          <pc:spChg chg="add mod">
            <ac:chgData name="Aquilino, Byron" userId="9f03d169-0b3e-4439-a026-7b496271d171" providerId="ADAL" clId="{F7C3559E-B355-442C-ACE5-DCAE525798FD}" dt="2021-04-18T15:53:20.555" v="155"/>
            <ac:spMkLst>
              <pc:docMk/>
              <pc:sldMasterMk cId="0" sldId="2147483648"/>
              <pc:sldLayoutMk cId="0" sldId="2147483656"/>
              <ac:spMk id="4" creationId="{8E17E4F6-4411-4EB7-A988-9CF78298DBAE}"/>
            </ac:spMkLst>
          </pc:spChg>
        </pc:sldLayoutChg>
        <pc:sldLayoutChg chg="addSp modSp">
          <pc:chgData name="Aquilino, Byron" userId="9f03d169-0b3e-4439-a026-7b496271d171" providerId="ADAL" clId="{F7C3559E-B355-442C-ACE5-DCAE525798FD}" dt="2021-04-18T15:53:22.475" v="156"/>
          <pc:sldLayoutMkLst>
            <pc:docMk/>
            <pc:sldMasterMk cId="0" sldId="2147483648"/>
            <pc:sldLayoutMk cId="0" sldId="2147483657"/>
          </pc:sldLayoutMkLst>
          <pc:spChg chg="add mod">
            <ac:chgData name="Aquilino, Byron" userId="9f03d169-0b3e-4439-a026-7b496271d171" providerId="ADAL" clId="{F7C3559E-B355-442C-ACE5-DCAE525798FD}" dt="2021-04-18T15:53:22.475" v="156"/>
            <ac:spMkLst>
              <pc:docMk/>
              <pc:sldMasterMk cId="0" sldId="2147483648"/>
              <pc:sldLayoutMk cId="0" sldId="2147483657"/>
              <ac:spMk id="2" creationId="{CBE26644-8101-43AA-9231-75A592421EDC}"/>
            </ac:spMkLst>
          </pc:spChg>
          <pc:spChg chg="add mod">
            <ac:chgData name="Aquilino, Byron" userId="9f03d169-0b3e-4439-a026-7b496271d171" providerId="ADAL" clId="{F7C3559E-B355-442C-ACE5-DCAE525798FD}" dt="2021-04-18T15:53:22.475" v="156"/>
            <ac:spMkLst>
              <pc:docMk/>
              <pc:sldMasterMk cId="0" sldId="2147483648"/>
              <pc:sldLayoutMk cId="0" sldId="2147483657"/>
              <ac:spMk id="3" creationId="{7CD41C95-A328-4DF9-A0F5-03B345586DE5}"/>
            </ac:spMkLst>
          </pc:spChg>
          <pc:spChg chg="add mod">
            <ac:chgData name="Aquilino, Byron" userId="9f03d169-0b3e-4439-a026-7b496271d171" providerId="ADAL" clId="{F7C3559E-B355-442C-ACE5-DCAE525798FD}" dt="2021-04-18T15:53:22.475" v="156"/>
            <ac:spMkLst>
              <pc:docMk/>
              <pc:sldMasterMk cId="0" sldId="2147483648"/>
              <pc:sldLayoutMk cId="0" sldId="2147483657"/>
              <ac:spMk id="4" creationId="{8DF3EADC-9FB7-4E48-BEF5-169AF32A450A}"/>
            </ac:spMkLst>
          </pc:spChg>
        </pc:sldLayoutChg>
        <pc:sldLayoutChg chg="addSp modSp">
          <pc:chgData name="Aquilino, Byron" userId="9f03d169-0b3e-4439-a026-7b496271d171" providerId="ADAL" clId="{F7C3559E-B355-442C-ACE5-DCAE525798FD}" dt="2021-04-18T15:53:36.882" v="157"/>
          <pc:sldLayoutMkLst>
            <pc:docMk/>
            <pc:sldMasterMk cId="0" sldId="2147483648"/>
            <pc:sldLayoutMk cId="0" sldId="2147483658"/>
          </pc:sldLayoutMkLst>
          <pc:spChg chg="add mod">
            <ac:chgData name="Aquilino, Byron" userId="9f03d169-0b3e-4439-a026-7b496271d171" providerId="ADAL" clId="{F7C3559E-B355-442C-ACE5-DCAE525798FD}" dt="2021-04-18T15:53:36.882" v="157"/>
            <ac:spMkLst>
              <pc:docMk/>
              <pc:sldMasterMk cId="0" sldId="2147483648"/>
              <pc:sldLayoutMk cId="0" sldId="2147483658"/>
              <ac:spMk id="2" creationId="{EC6ABEC7-BA12-47E7-B439-5EFDA9BB51B3}"/>
            </ac:spMkLst>
          </pc:spChg>
          <pc:spChg chg="add mod">
            <ac:chgData name="Aquilino, Byron" userId="9f03d169-0b3e-4439-a026-7b496271d171" providerId="ADAL" clId="{F7C3559E-B355-442C-ACE5-DCAE525798FD}" dt="2021-04-18T15:53:36.882" v="157"/>
            <ac:spMkLst>
              <pc:docMk/>
              <pc:sldMasterMk cId="0" sldId="2147483648"/>
              <pc:sldLayoutMk cId="0" sldId="2147483658"/>
              <ac:spMk id="3" creationId="{64111505-AE7F-4F5B-BDAD-F2EC221EB781}"/>
            </ac:spMkLst>
          </pc:spChg>
          <pc:spChg chg="add mod">
            <ac:chgData name="Aquilino, Byron" userId="9f03d169-0b3e-4439-a026-7b496271d171" providerId="ADAL" clId="{F7C3559E-B355-442C-ACE5-DCAE525798FD}" dt="2021-04-18T15:53:36.882" v="157"/>
            <ac:spMkLst>
              <pc:docMk/>
              <pc:sldMasterMk cId="0" sldId="2147483648"/>
              <pc:sldLayoutMk cId="0" sldId="2147483658"/>
              <ac:spMk id="4" creationId="{703EE7ED-BA5A-4045-8064-495D92EDE657}"/>
            </ac:spMkLst>
          </pc:spChg>
        </pc:sldLayoutChg>
        <pc:sldLayoutChg chg="addSp modSp">
          <pc:chgData name="Aquilino, Byron" userId="9f03d169-0b3e-4439-a026-7b496271d171" providerId="ADAL" clId="{F7C3559E-B355-442C-ACE5-DCAE525798FD}" dt="2021-04-18T15:53:39.091" v="158"/>
          <pc:sldLayoutMkLst>
            <pc:docMk/>
            <pc:sldMasterMk cId="0" sldId="2147483648"/>
            <pc:sldLayoutMk cId="0" sldId="2147483659"/>
          </pc:sldLayoutMkLst>
          <pc:spChg chg="add mod">
            <ac:chgData name="Aquilino, Byron" userId="9f03d169-0b3e-4439-a026-7b496271d171" providerId="ADAL" clId="{F7C3559E-B355-442C-ACE5-DCAE525798FD}" dt="2021-04-18T15:53:39.091" v="158"/>
            <ac:spMkLst>
              <pc:docMk/>
              <pc:sldMasterMk cId="0" sldId="2147483648"/>
              <pc:sldLayoutMk cId="0" sldId="2147483659"/>
              <ac:spMk id="2" creationId="{4DE66362-E332-460F-ACF2-C32BCC9B2F6D}"/>
            </ac:spMkLst>
          </pc:spChg>
          <pc:spChg chg="add mod">
            <ac:chgData name="Aquilino, Byron" userId="9f03d169-0b3e-4439-a026-7b496271d171" providerId="ADAL" clId="{F7C3559E-B355-442C-ACE5-DCAE525798FD}" dt="2021-04-18T15:53:39.091" v="158"/>
            <ac:spMkLst>
              <pc:docMk/>
              <pc:sldMasterMk cId="0" sldId="2147483648"/>
              <pc:sldLayoutMk cId="0" sldId="2147483659"/>
              <ac:spMk id="3" creationId="{7C403003-FE8E-49C2-AF34-F605426CD72C}"/>
            </ac:spMkLst>
          </pc:spChg>
          <pc:spChg chg="add mod">
            <ac:chgData name="Aquilino, Byron" userId="9f03d169-0b3e-4439-a026-7b496271d171" providerId="ADAL" clId="{F7C3559E-B355-442C-ACE5-DCAE525798FD}" dt="2021-04-18T15:53:39.091" v="158"/>
            <ac:spMkLst>
              <pc:docMk/>
              <pc:sldMasterMk cId="0" sldId="2147483648"/>
              <pc:sldLayoutMk cId="0" sldId="2147483659"/>
              <ac:spMk id="4" creationId="{8F2CA0D4-42DC-4488-B957-ACC039154B9C}"/>
            </ac:spMkLst>
          </pc:spChg>
        </pc:sldLayoutChg>
        <pc:sldLayoutChg chg="addSp modSp">
          <pc:chgData name="Aquilino, Byron" userId="9f03d169-0b3e-4439-a026-7b496271d171" providerId="ADAL" clId="{F7C3559E-B355-442C-ACE5-DCAE525798FD}" dt="2021-04-18T15:53:40.451" v="159"/>
          <pc:sldLayoutMkLst>
            <pc:docMk/>
            <pc:sldMasterMk cId="0" sldId="2147483648"/>
            <pc:sldLayoutMk cId="0" sldId="2147483660"/>
          </pc:sldLayoutMkLst>
          <pc:spChg chg="add mod">
            <ac:chgData name="Aquilino, Byron" userId="9f03d169-0b3e-4439-a026-7b496271d171" providerId="ADAL" clId="{F7C3559E-B355-442C-ACE5-DCAE525798FD}" dt="2021-04-18T15:53:40.451" v="159"/>
            <ac:spMkLst>
              <pc:docMk/>
              <pc:sldMasterMk cId="0" sldId="2147483648"/>
              <pc:sldLayoutMk cId="0" sldId="2147483660"/>
              <ac:spMk id="2" creationId="{C3090F52-8902-47DB-AB84-34A4692AF4A4}"/>
            </ac:spMkLst>
          </pc:spChg>
          <pc:spChg chg="add mod">
            <ac:chgData name="Aquilino, Byron" userId="9f03d169-0b3e-4439-a026-7b496271d171" providerId="ADAL" clId="{F7C3559E-B355-442C-ACE5-DCAE525798FD}" dt="2021-04-18T15:53:40.451" v="159"/>
            <ac:spMkLst>
              <pc:docMk/>
              <pc:sldMasterMk cId="0" sldId="2147483648"/>
              <pc:sldLayoutMk cId="0" sldId="2147483660"/>
              <ac:spMk id="3" creationId="{CC9766EC-F34F-48C8-B88B-ED4F5F5983F4}"/>
            </ac:spMkLst>
          </pc:spChg>
          <pc:spChg chg="add mod">
            <ac:chgData name="Aquilino, Byron" userId="9f03d169-0b3e-4439-a026-7b496271d171" providerId="ADAL" clId="{F7C3559E-B355-442C-ACE5-DCAE525798FD}" dt="2021-04-18T15:53:40.451" v="159"/>
            <ac:spMkLst>
              <pc:docMk/>
              <pc:sldMasterMk cId="0" sldId="2147483648"/>
              <pc:sldLayoutMk cId="0" sldId="2147483660"/>
              <ac:spMk id="4" creationId="{E08C2E39-7DD0-47CB-94AD-0BF7B659765D}"/>
            </ac:spMkLst>
          </pc:spChg>
        </pc:sldLayoutChg>
      </pc:sldMasterChg>
      <pc:sldMasterChg chg="del delSldLayout">
        <pc:chgData name="Aquilino, Byron" userId="9f03d169-0b3e-4439-a026-7b496271d171" providerId="ADAL" clId="{F7C3559E-B355-442C-ACE5-DCAE525798FD}" dt="2021-04-18T15:47:55.549" v="20" actId="47"/>
        <pc:sldMasterMkLst>
          <pc:docMk/>
          <pc:sldMasterMk cId="0" sldId="2147483687"/>
        </pc:sldMasterMkLst>
        <pc:sldLayoutChg chg="del">
          <pc:chgData name="Aquilino, Byron" userId="9f03d169-0b3e-4439-a026-7b496271d171" providerId="ADAL" clId="{F7C3559E-B355-442C-ACE5-DCAE525798FD}" dt="2021-04-18T15:47:55.549" v="20" actId="47"/>
          <pc:sldLayoutMkLst>
            <pc:docMk/>
            <pc:sldMasterMk cId="0" sldId="2147483687"/>
            <pc:sldLayoutMk cId="0" sldId="2147483688"/>
          </pc:sldLayoutMkLst>
        </pc:sldLayoutChg>
        <pc:sldLayoutChg chg="del">
          <pc:chgData name="Aquilino, Byron" userId="9f03d169-0b3e-4439-a026-7b496271d171" providerId="ADAL" clId="{F7C3559E-B355-442C-ACE5-DCAE525798FD}" dt="2021-04-18T15:47:55.549" v="20" actId="47"/>
          <pc:sldLayoutMkLst>
            <pc:docMk/>
            <pc:sldMasterMk cId="0" sldId="2147483687"/>
            <pc:sldLayoutMk cId="0" sldId="2147483689"/>
          </pc:sldLayoutMkLst>
        </pc:sldLayoutChg>
        <pc:sldLayoutChg chg="del">
          <pc:chgData name="Aquilino, Byron" userId="9f03d169-0b3e-4439-a026-7b496271d171" providerId="ADAL" clId="{F7C3559E-B355-442C-ACE5-DCAE525798FD}" dt="2021-04-18T15:47:55.549" v="20" actId="47"/>
          <pc:sldLayoutMkLst>
            <pc:docMk/>
            <pc:sldMasterMk cId="0" sldId="2147483687"/>
            <pc:sldLayoutMk cId="0" sldId="2147483690"/>
          </pc:sldLayoutMkLst>
        </pc:sldLayoutChg>
        <pc:sldLayoutChg chg="del">
          <pc:chgData name="Aquilino, Byron" userId="9f03d169-0b3e-4439-a026-7b496271d171" providerId="ADAL" clId="{F7C3559E-B355-442C-ACE5-DCAE525798FD}" dt="2021-04-18T15:47:55.549" v="20" actId="47"/>
          <pc:sldLayoutMkLst>
            <pc:docMk/>
            <pc:sldMasterMk cId="0" sldId="2147483687"/>
            <pc:sldLayoutMk cId="0" sldId="2147483691"/>
          </pc:sldLayoutMkLst>
        </pc:sldLayoutChg>
        <pc:sldLayoutChg chg="del">
          <pc:chgData name="Aquilino, Byron" userId="9f03d169-0b3e-4439-a026-7b496271d171" providerId="ADAL" clId="{F7C3559E-B355-442C-ACE5-DCAE525798FD}" dt="2021-04-18T15:47:55.549" v="20" actId="47"/>
          <pc:sldLayoutMkLst>
            <pc:docMk/>
            <pc:sldMasterMk cId="0" sldId="2147483687"/>
            <pc:sldLayoutMk cId="0" sldId="2147483692"/>
          </pc:sldLayoutMkLst>
        </pc:sldLayoutChg>
        <pc:sldLayoutChg chg="del">
          <pc:chgData name="Aquilino, Byron" userId="9f03d169-0b3e-4439-a026-7b496271d171" providerId="ADAL" clId="{F7C3559E-B355-442C-ACE5-DCAE525798FD}" dt="2021-04-18T15:47:55.549" v="20" actId="47"/>
          <pc:sldLayoutMkLst>
            <pc:docMk/>
            <pc:sldMasterMk cId="0" sldId="2147483687"/>
            <pc:sldLayoutMk cId="0" sldId="2147483693"/>
          </pc:sldLayoutMkLst>
        </pc:sldLayoutChg>
        <pc:sldLayoutChg chg="del">
          <pc:chgData name="Aquilino, Byron" userId="9f03d169-0b3e-4439-a026-7b496271d171" providerId="ADAL" clId="{F7C3559E-B355-442C-ACE5-DCAE525798FD}" dt="2021-04-18T15:47:55.549" v="20" actId="47"/>
          <pc:sldLayoutMkLst>
            <pc:docMk/>
            <pc:sldMasterMk cId="0" sldId="2147483687"/>
            <pc:sldLayoutMk cId="0" sldId="2147483694"/>
          </pc:sldLayoutMkLst>
        </pc:sldLayoutChg>
        <pc:sldLayoutChg chg="del">
          <pc:chgData name="Aquilino, Byron" userId="9f03d169-0b3e-4439-a026-7b496271d171" providerId="ADAL" clId="{F7C3559E-B355-442C-ACE5-DCAE525798FD}" dt="2021-04-18T15:47:55.549" v="20" actId="47"/>
          <pc:sldLayoutMkLst>
            <pc:docMk/>
            <pc:sldMasterMk cId="0" sldId="2147483687"/>
            <pc:sldLayoutMk cId="0" sldId="2147483695"/>
          </pc:sldLayoutMkLst>
        </pc:sldLayoutChg>
        <pc:sldLayoutChg chg="del">
          <pc:chgData name="Aquilino, Byron" userId="9f03d169-0b3e-4439-a026-7b496271d171" providerId="ADAL" clId="{F7C3559E-B355-442C-ACE5-DCAE525798FD}" dt="2021-04-18T15:47:55.549" v="20" actId="47"/>
          <pc:sldLayoutMkLst>
            <pc:docMk/>
            <pc:sldMasterMk cId="0" sldId="2147483687"/>
            <pc:sldLayoutMk cId="0" sldId="2147483696"/>
          </pc:sldLayoutMkLst>
        </pc:sldLayoutChg>
        <pc:sldLayoutChg chg="del">
          <pc:chgData name="Aquilino, Byron" userId="9f03d169-0b3e-4439-a026-7b496271d171" providerId="ADAL" clId="{F7C3559E-B355-442C-ACE5-DCAE525798FD}" dt="2021-04-18T15:47:55.549" v="20" actId="47"/>
          <pc:sldLayoutMkLst>
            <pc:docMk/>
            <pc:sldMasterMk cId="0" sldId="2147483687"/>
            <pc:sldLayoutMk cId="0" sldId="2147483697"/>
          </pc:sldLayoutMkLst>
        </pc:sldLayoutChg>
        <pc:sldLayoutChg chg="del">
          <pc:chgData name="Aquilino, Byron" userId="9f03d169-0b3e-4439-a026-7b496271d171" providerId="ADAL" clId="{F7C3559E-B355-442C-ACE5-DCAE525798FD}" dt="2021-04-18T15:47:55.549" v="20" actId="47"/>
          <pc:sldLayoutMkLst>
            <pc:docMk/>
            <pc:sldMasterMk cId="0" sldId="2147483687"/>
            <pc:sldLayoutMk cId="0" sldId="2147483698"/>
          </pc:sldLayoutMkLst>
        </pc:sldLayoutChg>
        <pc:sldLayoutChg chg="del">
          <pc:chgData name="Aquilino, Byron" userId="9f03d169-0b3e-4439-a026-7b496271d171" providerId="ADAL" clId="{F7C3559E-B355-442C-ACE5-DCAE525798FD}" dt="2021-04-18T15:47:55.549" v="20" actId="47"/>
          <pc:sldLayoutMkLst>
            <pc:docMk/>
            <pc:sldMasterMk cId="0" sldId="2147483687"/>
            <pc:sldLayoutMk cId="0" sldId="2147483699"/>
          </pc:sldLayoutMkLst>
        </pc:sldLayoutChg>
      </pc:sldMasterChg>
      <pc:sldMasterChg chg="del delSldLayout">
        <pc:chgData name="Aquilino, Byron" userId="9f03d169-0b3e-4439-a026-7b496271d171" providerId="ADAL" clId="{F7C3559E-B355-442C-ACE5-DCAE525798FD}" dt="2021-04-18T15:48:11.838" v="48" actId="47"/>
        <pc:sldMasterMkLst>
          <pc:docMk/>
          <pc:sldMasterMk cId="0" sldId="2147483700"/>
        </pc:sldMasterMkLst>
        <pc:sldLayoutChg chg="del">
          <pc:chgData name="Aquilino, Byron" userId="9f03d169-0b3e-4439-a026-7b496271d171" providerId="ADAL" clId="{F7C3559E-B355-442C-ACE5-DCAE525798FD}" dt="2021-04-18T15:48:11.838" v="48" actId="47"/>
          <pc:sldLayoutMkLst>
            <pc:docMk/>
            <pc:sldMasterMk cId="0" sldId="2147483700"/>
            <pc:sldLayoutMk cId="0" sldId="2147483701"/>
          </pc:sldLayoutMkLst>
        </pc:sldLayoutChg>
        <pc:sldLayoutChg chg="del">
          <pc:chgData name="Aquilino, Byron" userId="9f03d169-0b3e-4439-a026-7b496271d171" providerId="ADAL" clId="{F7C3559E-B355-442C-ACE5-DCAE525798FD}" dt="2021-04-18T15:48:11.838" v="48" actId="47"/>
          <pc:sldLayoutMkLst>
            <pc:docMk/>
            <pc:sldMasterMk cId="0" sldId="2147483700"/>
            <pc:sldLayoutMk cId="0" sldId="2147483702"/>
          </pc:sldLayoutMkLst>
        </pc:sldLayoutChg>
        <pc:sldLayoutChg chg="del">
          <pc:chgData name="Aquilino, Byron" userId="9f03d169-0b3e-4439-a026-7b496271d171" providerId="ADAL" clId="{F7C3559E-B355-442C-ACE5-DCAE525798FD}" dt="2021-04-18T15:48:11.838" v="48" actId="47"/>
          <pc:sldLayoutMkLst>
            <pc:docMk/>
            <pc:sldMasterMk cId="0" sldId="2147483700"/>
            <pc:sldLayoutMk cId="0" sldId="2147483703"/>
          </pc:sldLayoutMkLst>
        </pc:sldLayoutChg>
        <pc:sldLayoutChg chg="del">
          <pc:chgData name="Aquilino, Byron" userId="9f03d169-0b3e-4439-a026-7b496271d171" providerId="ADAL" clId="{F7C3559E-B355-442C-ACE5-DCAE525798FD}" dt="2021-04-18T15:48:11.838" v="48" actId="47"/>
          <pc:sldLayoutMkLst>
            <pc:docMk/>
            <pc:sldMasterMk cId="0" sldId="2147483700"/>
            <pc:sldLayoutMk cId="0" sldId="2147483704"/>
          </pc:sldLayoutMkLst>
        </pc:sldLayoutChg>
        <pc:sldLayoutChg chg="del">
          <pc:chgData name="Aquilino, Byron" userId="9f03d169-0b3e-4439-a026-7b496271d171" providerId="ADAL" clId="{F7C3559E-B355-442C-ACE5-DCAE525798FD}" dt="2021-04-18T15:48:11.838" v="48" actId="47"/>
          <pc:sldLayoutMkLst>
            <pc:docMk/>
            <pc:sldMasterMk cId="0" sldId="2147483700"/>
            <pc:sldLayoutMk cId="0" sldId="2147483705"/>
          </pc:sldLayoutMkLst>
        </pc:sldLayoutChg>
        <pc:sldLayoutChg chg="del">
          <pc:chgData name="Aquilino, Byron" userId="9f03d169-0b3e-4439-a026-7b496271d171" providerId="ADAL" clId="{F7C3559E-B355-442C-ACE5-DCAE525798FD}" dt="2021-04-18T15:48:11.838" v="48" actId="47"/>
          <pc:sldLayoutMkLst>
            <pc:docMk/>
            <pc:sldMasterMk cId="0" sldId="2147483700"/>
            <pc:sldLayoutMk cId="0" sldId="2147483706"/>
          </pc:sldLayoutMkLst>
        </pc:sldLayoutChg>
        <pc:sldLayoutChg chg="del">
          <pc:chgData name="Aquilino, Byron" userId="9f03d169-0b3e-4439-a026-7b496271d171" providerId="ADAL" clId="{F7C3559E-B355-442C-ACE5-DCAE525798FD}" dt="2021-04-18T15:48:11.838" v="48" actId="47"/>
          <pc:sldLayoutMkLst>
            <pc:docMk/>
            <pc:sldMasterMk cId="0" sldId="2147483700"/>
            <pc:sldLayoutMk cId="0" sldId="2147483707"/>
          </pc:sldLayoutMkLst>
        </pc:sldLayoutChg>
        <pc:sldLayoutChg chg="del">
          <pc:chgData name="Aquilino, Byron" userId="9f03d169-0b3e-4439-a026-7b496271d171" providerId="ADAL" clId="{F7C3559E-B355-442C-ACE5-DCAE525798FD}" dt="2021-04-18T15:48:11.838" v="48" actId="47"/>
          <pc:sldLayoutMkLst>
            <pc:docMk/>
            <pc:sldMasterMk cId="0" sldId="2147483700"/>
            <pc:sldLayoutMk cId="0" sldId="2147483708"/>
          </pc:sldLayoutMkLst>
        </pc:sldLayoutChg>
        <pc:sldLayoutChg chg="del">
          <pc:chgData name="Aquilino, Byron" userId="9f03d169-0b3e-4439-a026-7b496271d171" providerId="ADAL" clId="{F7C3559E-B355-442C-ACE5-DCAE525798FD}" dt="2021-04-18T15:48:11.838" v="48" actId="47"/>
          <pc:sldLayoutMkLst>
            <pc:docMk/>
            <pc:sldMasterMk cId="0" sldId="2147483700"/>
            <pc:sldLayoutMk cId="0" sldId="2147483709"/>
          </pc:sldLayoutMkLst>
        </pc:sldLayoutChg>
        <pc:sldLayoutChg chg="del">
          <pc:chgData name="Aquilino, Byron" userId="9f03d169-0b3e-4439-a026-7b496271d171" providerId="ADAL" clId="{F7C3559E-B355-442C-ACE5-DCAE525798FD}" dt="2021-04-18T15:48:11.838" v="48" actId="47"/>
          <pc:sldLayoutMkLst>
            <pc:docMk/>
            <pc:sldMasterMk cId="0" sldId="2147483700"/>
            <pc:sldLayoutMk cId="0" sldId="2147483710"/>
          </pc:sldLayoutMkLst>
        </pc:sldLayoutChg>
        <pc:sldLayoutChg chg="del">
          <pc:chgData name="Aquilino, Byron" userId="9f03d169-0b3e-4439-a026-7b496271d171" providerId="ADAL" clId="{F7C3559E-B355-442C-ACE5-DCAE525798FD}" dt="2021-04-18T15:48:11.838" v="48" actId="47"/>
          <pc:sldLayoutMkLst>
            <pc:docMk/>
            <pc:sldMasterMk cId="0" sldId="2147483700"/>
            <pc:sldLayoutMk cId="0" sldId="2147483711"/>
          </pc:sldLayoutMkLst>
        </pc:sldLayoutChg>
        <pc:sldLayoutChg chg="del">
          <pc:chgData name="Aquilino, Byron" userId="9f03d169-0b3e-4439-a026-7b496271d171" providerId="ADAL" clId="{F7C3559E-B355-442C-ACE5-DCAE525798FD}" dt="2021-04-18T15:48:11.838" v="48" actId="47"/>
          <pc:sldLayoutMkLst>
            <pc:docMk/>
            <pc:sldMasterMk cId="0" sldId="2147483700"/>
            <pc:sldLayoutMk cId="0" sldId="2147483712"/>
          </pc:sldLayoutMkLst>
        </pc:sldLayoutChg>
      </pc:sldMasterChg>
      <pc:sldMasterChg chg="del delSldLayout">
        <pc:chgData name="Aquilino, Byron" userId="9f03d169-0b3e-4439-a026-7b496271d171" providerId="ADAL" clId="{F7C3559E-B355-442C-ACE5-DCAE525798FD}" dt="2021-04-18T15:48:11.838" v="48" actId="47"/>
        <pc:sldMasterMkLst>
          <pc:docMk/>
          <pc:sldMasterMk cId="0" sldId="2147483713"/>
        </pc:sldMasterMkLst>
        <pc:sldLayoutChg chg="del">
          <pc:chgData name="Aquilino, Byron" userId="9f03d169-0b3e-4439-a026-7b496271d171" providerId="ADAL" clId="{F7C3559E-B355-442C-ACE5-DCAE525798FD}" dt="2021-04-18T15:48:11.838" v="48" actId="47"/>
          <pc:sldLayoutMkLst>
            <pc:docMk/>
            <pc:sldMasterMk cId="0" sldId="2147483713"/>
            <pc:sldLayoutMk cId="0" sldId="2147483714"/>
          </pc:sldLayoutMkLst>
        </pc:sldLayoutChg>
        <pc:sldLayoutChg chg="del">
          <pc:chgData name="Aquilino, Byron" userId="9f03d169-0b3e-4439-a026-7b496271d171" providerId="ADAL" clId="{F7C3559E-B355-442C-ACE5-DCAE525798FD}" dt="2021-04-18T15:48:11.838" v="48" actId="47"/>
          <pc:sldLayoutMkLst>
            <pc:docMk/>
            <pc:sldMasterMk cId="0" sldId="2147483713"/>
            <pc:sldLayoutMk cId="0" sldId="2147483715"/>
          </pc:sldLayoutMkLst>
        </pc:sldLayoutChg>
        <pc:sldLayoutChg chg="del">
          <pc:chgData name="Aquilino, Byron" userId="9f03d169-0b3e-4439-a026-7b496271d171" providerId="ADAL" clId="{F7C3559E-B355-442C-ACE5-DCAE525798FD}" dt="2021-04-18T15:48:11.838" v="48" actId="47"/>
          <pc:sldLayoutMkLst>
            <pc:docMk/>
            <pc:sldMasterMk cId="0" sldId="2147483713"/>
            <pc:sldLayoutMk cId="0" sldId="2147483716"/>
          </pc:sldLayoutMkLst>
        </pc:sldLayoutChg>
        <pc:sldLayoutChg chg="del">
          <pc:chgData name="Aquilino, Byron" userId="9f03d169-0b3e-4439-a026-7b496271d171" providerId="ADAL" clId="{F7C3559E-B355-442C-ACE5-DCAE525798FD}" dt="2021-04-18T15:48:11.838" v="48" actId="47"/>
          <pc:sldLayoutMkLst>
            <pc:docMk/>
            <pc:sldMasterMk cId="0" sldId="2147483713"/>
            <pc:sldLayoutMk cId="0" sldId="2147483717"/>
          </pc:sldLayoutMkLst>
        </pc:sldLayoutChg>
        <pc:sldLayoutChg chg="del">
          <pc:chgData name="Aquilino, Byron" userId="9f03d169-0b3e-4439-a026-7b496271d171" providerId="ADAL" clId="{F7C3559E-B355-442C-ACE5-DCAE525798FD}" dt="2021-04-18T15:48:11.838" v="48" actId="47"/>
          <pc:sldLayoutMkLst>
            <pc:docMk/>
            <pc:sldMasterMk cId="0" sldId="2147483713"/>
            <pc:sldLayoutMk cId="0" sldId="2147483718"/>
          </pc:sldLayoutMkLst>
        </pc:sldLayoutChg>
        <pc:sldLayoutChg chg="del">
          <pc:chgData name="Aquilino, Byron" userId="9f03d169-0b3e-4439-a026-7b496271d171" providerId="ADAL" clId="{F7C3559E-B355-442C-ACE5-DCAE525798FD}" dt="2021-04-18T15:48:11.838" v="48" actId="47"/>
          <pc:sldLayoutMkLst>
            <pc:docMk/>
            <pc:sldMasterMk cId="0" sldId="2147483713"/>
            <pc:sldLayoutMk cId="0" sldId="2147483719"/>
          </pc:sldLayoutMkLst>
        </pc:sldLayoutChg>
        <pc:sldLayoutChg chg="del">
          <pc:chgData name="Aquilino, Byron" userId="9f03d169-0b3e-4439-a026-7b496271d171" providerId="ADAL" clId="{F7C3559E-B355-442C-ACE5-DCAE525798FD}" dt="2021-04-18T15:48:11.838" v="48" actId="47"/>
          <pc:sldLayoutMkLst>
            <pc:docMk/>
            <pc:sldMasterMk cId="0" sldId="2147483713"/>
            <pc:sldLayoutMk cId="0" sldId="2147483720"/>
          </pc:sldLayoutMkLst>
        </pc:sldLayoutChg>
        <pc:sldLayoutChg chg="del">
          <pc:chgData name="Aquilino, Byron" userId="9f03d169-0b3e-4439-a026-7b496271d171" providerId="ADAL" clId="{F7C3559E-B355-442C-ACE5-DCAE525798FD}" dt="2021-04-18T15:48:11.838" v="48" actId="47"/>
          <pc:sldLayoutMkLst>
            <pc:docMk/>
            <pc:sldMasterMk cId="0" sldId="2147483713"/>
            <pc:sldLayoutMk cId="0" sldId="2147483721"/>
          </pc:sldLayoutMkLst>
        </pc:sldLayoutChg>
        <pc:sldLayoutChg chg="del">
          <pc:chgData name="Aquilino, Byron" userId="9f03d169-0b3e-4439-a026-7b496271d171" providerId="ADAL" clId="{F7C3559E-B355-442C-ACE5-DCAE525798FD}" dt="2021-04-18T15:48:11.838" v="48" actId="47"/>
          <pc:sldLayoutMkLst>
            <pc:docMk/>
            <pc:sldMasterMk cId="0" sldId="2147483713"/>
            <pc:sldLayoutMk cId="0" sldId="2147483722"/>
          </pc:sldLayoutMkLst>
        </pc:sldLayoutChg>
        <pc:sldLayoutChg chg="del">
          <pc:chgData name="Aquilino, Byron" userId="9f03d169-0b3e-4439-a026-7b496271d171" providerId="ADAL" clId="{F7C3559E-B355-442C-ACE5-DCAE525798FD}" dt="2021-04-18T15:48:11.838" v="48" actId="47"/>
          <pc:sldLayoutMkLst>
            <pc:docMk/>
            <pc:sldMasterMk cId="0" sldId="2147483713"/>
            <pc:sldLayoutMk cId="0" sldId="2147483723"/>
          </pc:sldLayoutMkLst>
        </pc:sldLayoutChg>
        <pc:sldLayoutChg chg="del">
          <pc:chgData name="Aquilino, Byron" userId="9f03d169-0b3e-4439-a026-7b496271d171" providerId="ADAL" clId="{F7C3559E-B355-442C-ACE5-DCAE525798FD}" dt="2021-04-18T15:48:11.838" v="48" actId="47"/>
          <pc:sldLayoutMkLst>
            <pc:docMk/>
            <pc:sldMasterMk cId="0" sldId="2147483713"/>
            <pc:sldLayoutMk cId="0" sldId="2147483724"/>
          </pc:sldLayoutMkLst>
        </pc:sldLayoutChg>
        <pc:sldLayoutChg chg="del">
          <pc:chgData name="Aquilino, Byron" userId="9f03d169-0b3e-4439-a026-7b496271d171" providerId="ADAL" clId="{F7C3559E-B355-442C-ACE5-DCAE525798FD}" dt="2021-04-18T15:48:11.838" v="48" actId="47"/>
          <pc:sldLayoutMkLst>
            <pc:docMk/>
            <pc:sldMasterMk cId="0" sldId="2147483713"/>
            <pc:sldLayoutMk cId="0" sldId="2147483725"/>
          </pc:sldLayoutMkLst>
        </pc:sldLayoutChg>
      </pc:sldMasterChg>
      <pc:sldMasterChg chg="del delSldLayout">
        <pc:chgData name="Aquilino, Byron" userId="9f03d169-0b3e-4439-a026-7b496271d171" providerId="ADAL" clId="{F7C3559E-B355-442C-ACE5-DCAE525798FD}" dt="2021-04-18T15:48:11.838" v="48" actId="47"/>
        <pc:sldMasterMkLst>
          <pc:docMk/>
          <pc:sldMasterMk cId="0" sldId="2147483726"/>
        </pc:sldMasterMkLst>
        <pc:sldLayoutChg chg="del">
          <pc:chgData name="Aquilino, Byron" userId="9f03d169-0b3e-4439-a026-7b496271d171" providerId="ADAL" clId="{F7C3559E-B355-442C-ACE5-DCAE525798FD}" dt="2021-04-18T15:48:11.838" v="48" actId="47"/>
          <pc:sldLayoutMkLst>
            <pc:docMk/>
            <pc:sldMasterMk cId="0" sldId="2147483726"/>
            <pc:sldLayoutMk cId="0" sldId="2147483727"/>
          </pc:sldLayoutMkLst>
        </pc:sldLayoutChg>
        <pc:sldLayoutChg chg="del">
          <pc:chgData name="Aquilino, Byron" userId="9f03d169-0b3e-4439-a026-7b496271d171" providerId="ADAL" clId="{F7C3559E-B355-442C-ACE5-DCAE525798FD}" dt="2021-04-18T15:48:11.838" v="48" actId="47"/>
          <pc:sldLayoutMkLst>
            <pc:docMk/>
            <pc:sldMasterMk cId="0" sldId="2147483726"/>
            <pc:sldLayoutMk cId="0" sldId="2147483728"/>
          </pc:sldLayoutMkLst>
        </pc:sldLayoutChg>
        <pc:sldLayoutChg chg="del">
          <pc:chgData name="Aquilino, Byron" userId="9f03d169-0b3e-4439-a026-7b496271d171" providerId="ADAL" clId="{F7C3559E-B355-442C-ACE5-DCAE525798FD}" dt="2021-04-18T15:48:11.838" v="48" actId="47"/>
          <pc:sldLayoutMkLst>
            <pc:docMk/>
            <pc:sldMasterMk cId="0" sldId="2147483726"/>
            <pc:sldLayoutMk cId="0" sldId="2147483729"/>
          </pc:sldLayoutMkLst>
        </pc:sldLayoutChg>
        <pc:sldLayoutChg chg="del">
          <pc:chgData name="Aquilino, Byron" userId="9f03d169-0b3e-4439-a026-7b496271d171" providerId="ADAL" clId="{F7C3559E-B355-442C-ACE5-DCAE525798FD}" dt="2021-04-18T15:48:11.838" v="48" actId="47"/>
          <pc:sldLayoutMkLst>
            <pc:docMk/>
            <pc:sldMasterMk cId="0" sldId="2147483726"/>
            <pc:sldLayoutMk cId="0" sldId="2147483730"/>
          </pc:sldLayoutMkLst>
        </pc:sldLayoutChg>
        <pc:sldLayoutChg chg="del">
          <pc:chgData name="Aquilino, Byron" userId="9f03d169-0b3e-4439-a026-7b496271d171" providerId="ADAL" clId="{F7C3559E-B355-442C-ACE5-DCAE525798FD}" dt="2021-04-18T15:48:11.838" v="48" actId="47"/>
          <pc:sldLayoutMkLst>
            <pc:docMk/>
            <pc:sldMasterMk cId="0" sldId="2147483726"/>
            <pc:sldLayoutMk cId="0" sldId="2147483731"/>
          </pc:sldLayoutMkLst>
        </pc:sldLayoutChg>
        <pc:sldLayoutChg chg="del">
          <pc:chgData name="Aquilino, Byron" userId="9f03d169-0b3e-4439-a026-7b496271d171" providerId="ADAL" clId="{F7C3559E-B355-442C-ACE5-DCAE525798FD}" dt="2021-04-18T15:48:11.838" v="48" actId="47"/>
          <pc:sldLayoutMkLst>
            <pc:docMk/>
            <pc:sldMasterMk cId="0" sldId="2147483726"/>
            <pc:sldLayoutMk cId="0" sldId="2147483732"/>
          </pc:sldLayoutMkLst>
        </pc:sldLayoutChg>
        <pc:sldLayoutChg chg="del">
          <pc:chgData name="Aquilino, Byron" userId="9f03d169-0b3e-4439-a026-7b496271d171" providerId="ADAL" clId="{F7C3559E-B355-442C-ACE5-DCAE525798FD}" dt="2021-04-18T15:48:11.838" v="48" actId="47"/>
          <pc:sldLayoutMkLst>
            <pc:docMk/>
            <pc:sldMasterMk cId="0" sldId="2147483726"/>
            <pc:sldLayoutMk cId="0" sldId="2147483733"/>
          </pc:sldLayoutMkLst>
        </pc:sldLayoutChg>
        <pc:sldLayoutChg chg="del">
          <pc:chgData name="Aquilino, Byron" userId="9f03d169-0b3e-4439-a026-7b496271d171" providerId="ADAL" clId="{F7C3559E-B355-442C-ACE5-DCAE525798FD}" dt="2021-04-18T15:48:11.838" v="48" actId="47"/>
          <pc:sldLayoutMkLst>
            <pc:docMk/>
            <pc:sldMasterMk cId="0" sldId="2147483726"/>
            <pc:sldLayoutMk cId="0" sldId="2147483734"/>
          </pc:sldLayoutMkLst>
        </pc:sldLayoutChg>
        <pc:sldLayoutChg chg="del">
          <pc:chgData name="Aquilino, Byron" userId="9f03d169-0b3e-4439-a026-7b496271d171" providerId="ADAL" clId="{F7C3559E-B355-442C-ACE5-DCAE525798FD}" dt="2021-04-18T15:48:11.838" v="48" actId="47"/>
          <pc:sldLayoutMkLst>
            <pc:docMk/>
            <pc:sldMasterMk cId="0" sldId="2147483726"/>
            <pc:sldLayoutMk cId="0" sldId="2147483735"/>
          </pc:sldLayoutMkLst>
        </pc:sldLayoutChg>
        <pc:sldLayoutChg chg="del">
          <pc:chgData name="Aquilino, Byron" userId="9f03d169-0b3e-4439-a026-7b496271d171" providerId="ADAL" clId="{F7C3559E-B355-442C-ACE5-DCAE525798FD}" dt="2021-04-18T15:48:11.838" v="48" actId="47"/>
          <pc:sldLayoutMkLst>
            <pc:docMk/>
            <pc:sldMasterMk cId="0" sldId="2147483726"/>
            <pc:sldLayoutMk cId="0" sldId="2147483736"/>
          </pc:sldLayoutMkLst>
        </pc:sldLayoutChg>
        <pc:sldLayoutChg chg="del">
          <pc:chgData name="Aquilino, Byron" userId="9f03d169-0b3e-4439-a026-7b496271d171" providerId="ADAL" clId="{F7C3559E-B355-442C-ACE5-DCAE525798FD}" dt="2021-04-18T15:48:11.838" v="48" actId="47"/>
          <pc:sldLayoutMkLst>
            <pc:docMk/>
            <pc:sldMasterMk cId="0" sldId="2147483726"/>
            <pc:sldLayoutMk cId="0" sldId="2147483737"/>
          </pc:sldLayoutMkLst>
        </pc:sldLayoutChg>
        <pc:sldLayoutChg chg="del">
          <pc:chgData name="Aquilino, Byron" userId="9f03d169-0b3e-4439-a026-7b496271d171" providerId="ADAL" clId="{F7C3559E-B355-442C-ACE5-DCAE525798FD}" dt="2021-04-18T15:48:11.838" v="48" actId="47"/>
          <pc:sldLayoutMkLst>
            <pc:docMk/>
            <pc:sldMasterMk cId="0" sldId="2147483726"/>
            <pc:sldLayoutMk cId="0" sldId="2147483738"/>
          </pc:sldLayoutMkLst>
        </pc:sldLayoutChg>
      </pc:sldMasterChg>
      <pc:sldMasterChg chg="del delSldLayout">
        <pc:chgData name="Aquilino, Byron" userId="9f03d169-0b3e-4439-a026-7b496271d171" providerId="ADAL" clId="{F7C3559E-B355-442C-ACE5-DCAE525798FD}" dt="2021-04-18T15:47:51.028" v="11" actId="47"/>
        <pc:sldMasterMkLst>
          <pc:docMk/>
          <pc:sldMasterMk cId="0" sldId="2147483739"/>
        </pc:sldMasterMkLst>
        <pc:sldLayoutChg chg="del">
          <pc:chgData name="Aquilino, Byron" userId="9f03d169-0b3e-4439-a026-7b496271d171" providerId="ADAL" clId="{F7C3559E-B355-442C-ACE5-DCAE525798FD}" dt="2021-04-18T15:47:51.028" v="11" actId="47"/>
          <pc:sldLayoutMkLst>
            <pc:docMk/>
            <pc:sldMasterMk cId="0" sldId="2147483739"/>
            <pc:sldLayoutMk cId="0" sldId="2147483740"/>
          </pc:sldLayoutMkLst>
        </pc:sldLayoutChg>
        <pc:sldLayoutChg chg="del">
          <pc:chgData name="Aquilino, Byron" userId="9f03d169-0b3e-4439-a026-7b496271d171" providerId="ADAL" clId="{F7C3559E-B355-442C-ACE5-DCAE525798FD}" dt="2021-04-18T15:47:51.028" v="11" actId="47"/>
          <pc:sldLayoutMkLst>
            <pc:docMk/>
            <pc:sldMasterMk cId="0" sldId="2147483739"/>
            <pc:sldLayoutMk cId="0" sldId="2147483741"/>
          </pc:sldLayoutMkLst>
        </pc:sldLayoutChg>
        <pc:sldLayoutChg chg="del">
          <pc:chgData name="Aquilino, Byron" userId="9f03d169-0b3e-4439-a026-7b496271d171" providerId="ADAL" clId="{F7C3559E-B355-442C-ACE5-DCAE525798FD}" dt="2021-04-18T15:47:51.028" v="11" actId="47"/>
          <pc:sldLayoutMkLst>
            <pc:docMk/>
            <pc:sldMasterMk cId="0" sldId="2147483739"/>
            <pc:sldLayoutMk cId="0" sldId="2147483742"/>
          </pc:sldLayoutMkLst>
        </pc:sldLayoutChg>
        <pc:sldLayoutChg chg="del">
          <pc:chgData name="Aquilino, Byron" userId="9f03d169-0b3e-4439-a026-7b496271d171" providerId="ADAL" clId="{F7C3559E-B355-442C-ACE5-DCAE525798FD}" dt="2021-04-18T15:47:51.028" v="11" actId="47"/>
          <pc:sldLayoutMkLst>
            <pc:docMk/>
            <pc:sldMasterMk cId="0" sldId="2147483739"/>
            <pc:sldLayoutMk cId="0" sldId="2147483743"/>
          </pc:sldLayoutMkLst>
        </pc:sldLayoutChg>
        <pc:sldLayoutChg chg="del">
          <pc:chgData name="Aquilino, Byron" userId="9f03d169-0b3e-4439-a026-7b496271d171" providerId="ADAL" clId="{F7C3559E-B355-442C-ACE5-DCAE525798FD}" dt="2021-04-18T15:47:51.028" v="11" actId="47"/>
          <pc:sldLayoutMkLst>
            <pc:docMk/>
            <pc:sldMasterMk cId="0" sldId="2147483739"/>
            <pc:sldLayoutMk cId="0" sldId="2147483744"/>
          </pc:sldLayoutMkLst>
        </pc:sldLayoutChg>
        <pc:sldLayoutChg chg="del">
          <pc:chgData name="Aquilino, Byron" userId="9f03d169-0b3e-4439-a026-7b496271d171" providerId="ADAL" clId="{F7C3559E-B355-442C-ACE5-DCAE525798FD}" dt="2021-04-18T15:47:51.028" v="11" actId="47"/>
          <pc:sldLayoutMkLst>
            <pc:docMk/>
            <pc:sldMasterMk cId="0" sldId="2147483739"/>
            <pc:sldLayoutMk cId="0" sldId="2147483745"/>
          </pc:sldLayoutMkLst>
        </pc:sldLayoutChg>
        <pc:sldLayoutChg chg="del">
          <pc:chgData name="Aquilino, Byron" userId="9f03d169-0b3e-4439-a026-7b496271d171" providerId="ADAL" clId="{F7C3559E-B355-442C-ACE5-DCAE525798FD}" dt="2021-04-18T15:47:51.028" v="11" actId="47"/>
          <pc:sldLayoutMkLst>
            <pc:docMk/>
            <pc:sldMasterMk cId="0" sldId="2147483739"/>
            <pc:sldLayoutMk cId="0" sldId="2147483746"/>
          </pc:sldLayoutMkLst>
        </pc:sldLayoutChg>
        <pc:sldLayoutChg chg="del">
          <pc:chgData name="Aquilino, Byron" userId="9f03d169-0b3e-4439-a026-7b496271d171" providerId="ADAL" clId="{F7C3559E-B355-442C-ACE5-DCAE525798FD}" dt="2021-04-18T15:47:51.028" v="11" actId="47"/>
          <pc:sldLayoutMkLst>
            <pc:docMk/>
            <pc:sldMasterMk cId="0" sldId="2147483739"/>
            <pc:sldLayoutMk cId="0" sldId="2147483747"/>
          </pc:sldLayoutMkLst>
        </pc:sldLayoutChg>
        <pc:sldLayoutChg chg="del">
          <pc:chgData name="Aquilino, Byron" userId="9f03d169-0b3e-4439-a026-7b496271d171" providerId="ADAL" clId="{F7C3559E-B355-442C-ACE5-DCAE525798FD}" dt="2021-04-18T15:47:51.028" v="11" actId="47"/>
          <pc:sldLayoutMkLst>
            <pc:docMk/>
            <pc:sldMasterMk cId="0" sldId="2147483739"/>
            <pc:sldLayoutMk cId="0" sldId="2147483748"/>
          </pc:sldLayoutMkLst>
        </pc:sldLayoutChg>
        <pc:sldLayoutChg chg="del">
          <pc:chgData name="Aquilino, Byron" userId="9f03d169-0b3e-4439-a026-7b496271d171" providerId="ADAL" clId="{F7C3559E-B355-442C-ACE5-DCAE525798FD}" dt="2021-04-18T15:47:51.028" v="11" actId="47"/>
          <pc:sldLayoutMkLst>
            <pc:docMk/>
            <pc:sldMasterMk cId="0" sldId="2147483739"/>
            <pc:sldLayoutMk cId="0" sldId="2147483749"/>
          </pc:sldLayoutMkLst>
        </pc:sldLayoutChg>
        <pc:sldLayoutChg chg="del">
          <pc:chgData name="Aquilino, Byron" userId="9f03d169-0b3e-4439-a026-7b496271d171" providerId="ADAL" clId="{F7C3559E-B355-442C-ACE5-DCAE525798FD}" dt="2021-04-18T15:47:51.028" v="11" actId="47"/>
          <pc:sldLayoutMkLst>
            <pc:docMk/>
            <pc:sldMasterMk cId="0" sldId="2147483739"/>
            <pc:sldLayoutMk cId="0" sldId="2147483750"/>
          </pc:sldLayoutMkLst>
        </pc:sldLayoutChg>
        <pc:sldLayoutChg chg="del">
          <pc:chgData name="Aquilino, Byron" userId="9f03d169-0b3e-4439-a026-7b496271d171" providerId="ADAL" clId="{F7C3559E-B355-442C-ACE5-DCAE525798FD}" dt="2021-04-18T15:47:51.028" v="11" actId="47"/>
          <pc:sldLayoutMkLst>
            <pc:docMk/>
            <pc:sldMasterMk cId="0" sldId="2147483739"/>
            <pc:sldLayoutMk cId="0" sldId="2147483751"/>
          </pc:sldLayoutMkLst>
        </pc:sldLayoutChg>
      </pc:sldMasterChg>
      <pc:sldMasterChg chg="del delSldLayout">
        <pc:chgData name="Aquilino, Byron" userId="9f03d169-0b3e-4439-a026-7b496271d171" providerId="ADAL" clId="{F7C3559E-B355-442C-ACE5-DCAE525798FD}" dt="2021-04-18T15:48:11.838" v="48" actId="47"/>
        <pc:sldMasterMkLst>
          <pc:docMk/>
          <pc:sldMasterMk cId="0" sldId="2147483752"/>
        </pc:sldMasterMkLst>
        <pc:sldLayoutChg chg="del">
          <pc:chgData name="Aquilino, Byron" userId="9f03d169-0b3e-4439-a026-7b496271d171" providerId="ADAL" clId="{F7C3559E-B355-442C-ACE5-DCAE525798FD}" dt="2021-04-18T15:48:11.838" v="48" actId="47"/>
          <pc:sldLayoutMkLst>
            <pc:docMk/>
            <pc:sldMasterMk cId="0" sldId="2147483752"/>
            <pc:sldLayoutMk cId="0" sldId="2147483753"/>
          </pc:sldLayoutMkLst>
        </pc:sldLayoutChg>
        <pc:sldLayoutChg chg="del">
          <pc:chgData name="Aquilino, Byron" userId="9f03d169-0b3e-4439-a026-7b496271d171" providerId="ADAL" clId="{F7C3559E-B355-442C-ACE5-DCAE525798FD}" dt="2021-04-18T15:48:11.838" v="48" actId="47"/>
          <pc:sldLayoutMkLst>
            <pc:docMk/>
            <pc:sldMasterMk cId="0" sldId="2147483752"/>
            <pc:sldLayoutMk cId="0" sldId="2147483754"/>
          </pc:sldLayoutMkLst>
        </pc:sldLayoutChg>
        <pc:sldLayoutChg chg="del">
          <pc:chgData name="Aquilino, Byron" userId="9f03d169-0b3e-4439-a026-7b496271d171" providerId="ADAL" clId="{F7C3559E-B355-442C-ACE5-DCAE525798FD}" dt="2021-04-18T15:48:11.838" v="48" actId="47"/>
          <pc:sldLayoutMkLst>
            <pc:docMk/>
            <pc:sldMasterMk cId="0" sldId="2147483752"/>
            <pc:sldLayoutMk cId="0" sldId="2147483755"/>
          </pc:sldLayoutMkLst>
        </pc:sldLayoutChg>
        <pc:sldLayoutChg chg="del">
          <pc:chgData name="Aquilino, Byron" userId="9f03d169-0b3e-4439-a026-7b496271d171" providerId="ADAL" clId="{F7C3559E-B355-442C-ACE5-DCAE525798FD}" dt="2021-04-18T15:48:11.838" v="48" actId="47"/>
          <pc:sldLayoutMkLst>
            <pc:docMk/>
            <pc:sldMasterMk cId="0" sldId="2147483752"/>
            <pc:sldLayoutMk cId="0" sldId="2147483756"/>
          </pc:sldLayoutMkLst>
        </pc:sldLayoutChg>
        <pc:sldLayoutChg chg="del">
          <pc:chgData name="Aquilino, Byron" userId="9f03d169-0b3e-4439-a026-7b496271d171" providerId="ADAL" clId="{F7C3559E-B355-442C-ACE5-DCAE525798FD}" dt="2021-04-18T15:48:11.838" v="48" actId="47"/>
          <pc:sldLayoutMkLst>
            <pc:docMk/>
            <pc:sldMasterMk cId="0" sldId="2147483752"/>
            <pc:sldLayoutMk cId="0" sldId="2147483757"/>
          </pc:sldLayoutMkLst>
        </pc:sldLayoutChg>
        <pc:sldLayoutChg chg="del">
          <pc:chgData name="Aquilino, Byron" userId="9f03d169-0b3e-4439-a026-7b496271d171" providerId="ADAL" clId="{F7C3559E-B355-442C-ACE5-DCAE525798FD}" dt="2021-04-18T15:48:11.838" v="48" actId="47"/>
          <pc:sldLayoutMkLst>
            <pc:docMk/>
            <pc:sldMasterMk cId="0" sldId="2147483752"/>
            <pc:sldLayoutMk cId="0" sldId="2147483758"/>
          </pc:sldLayoutMkLst>
        </pc:sldLayoutChg>
        <pc:sldLayoutChg chg="del">
          <pc:chgData name="Aquilino, Byron" userId="9f03d169-0b3e-4439-a026-7b496271d171" providerId="ADAL" clId="{F7C3559E-B355-442C-ACE5-DCAE525798FD}" dt="2021-04-18T15:48:11.838" v="48" actId="47"/>
          <pc:sldLayoutMkLst>
            <pc:docMk/>
            <pc:sldMasterMk cId="0" sldId="2147483752"/>
            <pc:sldLayoutMk cId="0" sldId="2147483759"/>
          </pc:sldLayoutMkLst>
        </pc:sldLayoutChg>
        <pc:sldLayoutChg chg="del">
          <pc:chgData name="Aquilino, Byron" userId="9f03d169-0b3e-4439-a026-7b496271d171" providerId="ADAL" clId="{F7C3559E-B355-442C-ACE5-DCAE525798FD}" dt="2021-04-18T15:48:11.838" v="48" actId="47"/>
          <pc:sldLayoutMkLst>
            <pc:docMk/>
            <pc:sldMasterMk cId="0" sldId="2147483752"/>
            <pc:sldLayoutMk cId="0" sldId="2147483760"/>
          </pc:sldLayoutMkLst>
        </pc:sldLayoutChg>
        <pc:sldLayoutChg chg="del">
          <pc:chgData name="Aquilino, Byron" userId="9f03d169-0b3e-4439-a026-7b496271d171" providerId="ADAL" clId="{F7C3559E-B355-442C-ACE5-DCAE525798FD}" dt="2021-04-18T15:48:11.838" v="48" actId="47"/>
          <pc:sldLayoutMkLst>
            <pc:docMk/>
            <pc:sldMasterMk cId="0" sldId="2147483752"/>
            <pc:sldLayoutMk cId="0" sldId="2147483761"/>
          </pc:sldLayoutMkLst>
        </pc:sldLayoutChg>
        <pc:sldLayoutChg chg="del">
          <pc:chgData name="Aquilino, Byron" userId="9f03d169-0b3e-4439-a026-7b496271d171" providerId="ADAL" clId="{F7C3559E-B355-442C-ACE5-DCAE525798FD}" dt="2021-04-18T15:48:11.838" v="48" actId="47"/>
          <pc:sldLayoutMkLst>
            <pc:docMk/>
            <pc:sldMasterMk cId="0" sldId="2147483752"/>
            <pc:sldLayoutMk cId="0" sldId="2147483762"/>
          </pc:sldLayoutMkLst>
        </pc:sldLayoutChg>
        <pc:sldLayoutChg chg="del">
          <pc:chgData name="Aquilino, Byron" userId="9f03d169-0b3e-4439-a026-7b496271d171" providerId="ADAL" clId="{F7C3559E-B355-442C-ACE5-DCAE525798FD}" dt="2021-04-18T15:48:11.838" v="48" actId="47"/>
          <pc:sldLayoutMkLst>
            <pc:docMk/>
            <pc:sldMasterMk cId="0" sldId="2147483752"/>
            <pc:sldLayoutMk cId="0" sldId="2147483763"/>
          </pc:sldLayoutMkLst>
        </pc:sldLayoutChg>
        <pc:sldLayoutChg chg="del">
          <pc:chgData name="Aquilino, Byron" userId="9f03d169-0b3e-4439-a026-7b496271d171" providerId="ADAL" clId="{F7C3559E-B355-442C-ACE5-DCAE525798FD}" dt="2021-04-18T15:48:11.838" v="48" actId="47"/>
          <pc:sldLayoutMkLst>
            <pc:docMk/>
            <pc:sldMasterMk cId="0" sldId="2147483752"/>
            <pc:sldLayoutMk cId="0" sldId="2147483764"/>
          </pc:sldLayoutMkLst>
        </pc:sldLayoutChg>
      </pc:sldMasterChg>
      <pc:sldMasterChg chg="modSp mod modSldLayout">
        <pc:chgData name="Aquilino, Byron" userId="9f03d169-0b3e-4439-a026-7b496271d171" providerId="ADAL" clId="{F7C3559E-B355-442C-ACE5-DCAE525798FD}" dt="2021-04-18T15:52:50.779" v="147"/>
        <pc:sldMasterMkLst>
          <pc:docMk/>
          <pc:sldMasterMk cId="0" sldId="2147483791"/>
        </pc:sldMasterMkLst>
        <pc:spChg chg="mod">
          <ac:chgData name="Aquilino, Byron" userId="9f03d169-0b3e-4439-a026-7b496271d171" providerId="ADAL" clId="{F7C3559E-B355-442C-ACE5-DCAE525798FD}" dt="2021-04-18T15:50:03.479" v="72" actId="20577"/>
          <ac:spMkLst>
            <pc:docMk/>
            <pc:sldMasterMk cId="0" sldId="2147483791"/>
            <ac:spMk id="511" creationId="{00000000-0000-0000-0000-000000000000}"/>
          </ac:spMkLst>
        </pc:spChg>
        <pc:sldLayoutChg chg="addSp delSp modSp">
          <pc:chgData name="Aquilino, Byron" userId="9f03d169-0b3e-4439-a026-7b496271d171" providerId="ADAL" clId="{F7C3559E-B355-442C-ACE5-DCAE525798FD}" dt="2021-04-18T15:52:23.336" v="136"/>
          <pc:sldLayoutMkLst>
            <pc:docMk/>
            <pc:sldMasterMk cId="0" sldId="2147483791"/>
            <pc:sldLayoutMk cId="0" sldId="2147483792"/>
          </pc:sldLayoutMkLst>
          <pc:spChg chg="add del mod">
            <ac:chgData name="Aquilino, Byron" userId="9f03d169-0b3e-4439-a026-7b496271d171" providerId="ADAL" clId="{F7C3559E-B355-442C-ACE5-DCAE525798FD}" dt="2021-04-18T15:52:22.819" v="135"/>
            <ac:spMkLst>
              <pc:docMk/>
              <pc:sldMasterMk cId="0" sldId="2147483791"/>
              <pc:sldLayoutMk cId="0" sldId="2147483792"/>
              <ac:spMk id="2" creationId="{83E7706D-2379-4940-BDF4-482C10932204}"/>
            </ac:spMkLst>
          </pc:spChg>
          <pc:spChg chg="add mod">
            <ac:chgData name="Aquilino, Byron" userId="9f03d169-0b3e-4439-a026-7b496271d171" providerId="ADAL" clId="{F7C3559E-B355-442C-ACE5-DCAE525798FD}" dt="2021-04-18T15:52:23.336" v="136"/>
            <ac:spMkLst>
              <pc:docMk/>
              <pc:sldMasterMk cId="0" sldId="2147483791"/>
              <pc:sldLayoutMk cId="0" sldId="2147483792"/>
              <ac:spMk id="3" creationId="{9BC39EFA-5C3D-4DD8-B407-1E60C9D650CD}"/>
            </ac:spMkLst>
          </pc:spChg>
          <pc:spChg chg="add mod">
            <ac:chgData name="Aquilino, Byron" userId="9f03d169-0b3e-4439-a026-7b496271d171" providerId="ADAL" clId="{F7C3559E-B355-442C-ACE5-DCAE525798FD}" dt="2021-04-18T15:52:23.336" v="136"/>
            <ac:spMkLst>
              <pc:docMk/>
              <pc:sldMasterMk cId="0" sldId="2147483791"/>
              <pc:sldLayoutMk cId="0" sldId="2147483792"/>
              <ac:spMk id="4" creationId="{A99F9E2E-2236-4DAA-AAA6-21B37483C0EC}"/>
            </ac:spMkLst>
          </pc:spChg>
          <pc:spChg chg="add mod">
            <ac:chgData name="Aquilino, Byron" userId="9f03d169-0b3e-4439-a026-7b496271d171" providerId="ADAL" clId="{F7C3559E-B355-442C-ACE5-DCAE525798FD}" dt="2021-04-18T15:52:23.336" v="136"/>
            <ac:spMkLst>
              <pc:docMk/>
              <pc:sldMasterMk cId="0" sldId="2147483791"/>
              <pc:sldLayoutMk cId="0" sldId="2147483792"/>
              <ac:spMk id="5" creationId="{E988CC0B-3310-4BE4-8438-0681E2722D08}"/>
            </ac:spMkLst>
          </pc:spChg>
        </pc:sldLayoutChg>
        <pc:sldLayoutChg chg="addSp modSp">
          <pc:chgData name="Aquilino, Byron" userId="9f03d169-0b3e-4439-a026-7b496271d171" providerId="ADAL" clId="{F7C3559E-B355-442C-ACE5-DCAE525798FD}" dt="2021-04-18T15:52:30.636" v="137"/>
          <pc:sldLayoutMkLst>
            <pc:docMk/>
            <pc:sldMasterMk cId="0" sldId="2147483791"/>
            <pc:sldLayoutMk cId="0" sldId="2147483793"/>
          </pc:sldLayoutMkLst>
          <pc:spChg chg="add mod">
            <ac:chgData name="Aquilino, Byron" userId="9f03d169-0b3e-4439-a026-7b496271d171" providerId="ADAL" clId="{F7C3559E-B355-442C-ACE5-DCAE525798FD}" dt="2021-04-18T15:52:30.636" v="137"/>
            <ac:spMkLst>
              <pc:docMk/>
              <pc:sldMasterMk cId="0" sldId="2147483791"/>
              <pc:sldLayoutMk cId="0" sldId="2147483793"/>
              <ac:spMk id="2" creationId="{A9F24660-5DAD-4E36-9CE6-DE6DBCCC1474}"/>
            </ac:spMkLst>
          </pc:spChg>
          <pc:spChg chg="add mod">
            <ac:chgData name="Aquilino, Byron" userId="9f03d169-0b3e-4439-a026-7b496271d171" providerId="ADAL" clId="{F7C3559E-B355-442C-ACE5-DCAE525798FD}" dt="2021-04-18T15:52:30.636" v="137"/>
            <ac:spMkLst>
              <pc:docMk/>
              <pc:sldMasterMk cId="0" sldId="2147483791"/>
              <pc:sldLayoutMk cId="0" sldId="2147483793"/>
              <ac:spMk id="3" creationId="{0EFDB615-E93F-4506-8259-AD066832FA43}"/>
            </ac:spMkLst>
          </pc:spChg>
          <pc:spChg chg="add mod">
            <ac:chgData name="Aquilino, Byron" userId="9f03d169-0b3e-4439-a026-7b496271d171" providerId="ADAL" clId="{F7C3559E-B355-442C-ACE5-DCAE525798FD}" dt="2021-04-18T15:52:30.636" v="137"/>
            <ac:spMkLst>
              <pc:docMk/>
              <pc:sldMasterMk cId="0" sldId="2147483791"/>
              <pc:sldLayoutMk cId="0" sldId="2147483793"/>
              <ac:spMk id="4" creationId="{7800DE40-3EFC-4492-B4D9-5DD38C83F8E5}"/>
            </ac:spMkLst>
          </pc:spChg>
        </pc:sldLayoutChg>
        <pc:sldLayoutChg chg="addSp modSp">
          <pc:chgData name="Aquilino, Byron" userId="9f03d169-0b3e-4439-a026-7b496271d171" providerId="ADAL" clId="{F7C3559E-B355-442C-ACE5-DCAE525798FD}" dt="2021-04-18T15:52:33.764" v="138"/>
          <pc:sldLayoutMkLst>
            <pc:docMk/>
            <pc:sldMasterMk cId="0" sldId="2147483791"/>
            <pc:sldLayoutMk cId="0" sldId="2147483794"/>
          </pc:sldLayoutMkLst>
          <pc:spChg chg="add mod">
            <ac:chgData name="Aquilino, Byron" userId="9f03d169-0b3e-4439-a026-7b496271d171" providerId="ADAL" clId="{F7C3559E-B355-442C-ACE5-DCAE525798FD}" dt="2021-04-18T15:52:33.764" v="138"/>
            <ac:spMkLst>
              <pc:docMk/>
              <pc:sldMasterMk cId="0" sldId="2147483791"/>
              <pc:sldLayoutMk cId="0" sldId="2147483794"/>
              <ac:spMk id="2" creationId="{4A32E054-434D-4821-910E-19333E93DA6D}"/>
            </ac:spMkLst>
          </pc:spChg>
          <pc:spChg chg="add mod">
            <ac:chgData name="Aquilino, Byron" userId="9f03d169-0b3e-4439-a026-7b496271d171" providerId="ADAL" clId="{F7C3559E-B355-442C-ACE5-DCAE525798FD}" dt="2021-04-18T15:52:33.764" v="138"/>
            <ac:spMkLst>
              <pc:docMk/>
              <pc:sldMasterMk cId="0" sldId="2147483791"/>
              <pc:sldLayoutMk cId="0" sldId="2147483794"/>
              <ac:spMk id="3" creationId="{A4682AC2-C234-4978-9AE3-D85C30F0D0D5}"/>
            </ac:spMkLst>
          </pc:spChg>
          <pc:spChg chg="add mod">
            <ac:chgData name="Aquilino, Byron" userId="9f03d169-0b3e-4439-a026-7b496271d171" providerId="ADAL" clId="{F7C3559E-B355-442C-ACE5-DCAE525798FD}" dt="2021-04-18T15:52:33.764" v="138"/>
            <ac:spMkLst>
              <pc:docMk/>
              <pc:sldMasterMk cId="0" sldId="2147483791"/>
              <pc:sldLayoutMk cId="0" sldId="2147483794"/>
              <ac:spMk id="4" creationId="{DDB01368-E26B-4B36-8541-75BDA6B5D02E}"/>
            </ac:spMkLst>
          </pc:spChg>
        </pc:sldLayoutChg>
        <pc:sldLayoutChg chg="addSp modSp">
          <pc:chgData name="Aquilino, Byron" userId="9f03d169-0b3e-4439-a026-7b496271d171" providerId="ADAL" clId="{F7C3559E-B355-442C-ACE5-DCAE525798FD}" dt="2021-04-18T15:52:36.372" v="139"/>
          <pc:sldLayoutMkLst>
            <pc:docMk/>
            <pc:sldMasterMk cId="0" sldId="2147483791"/>
            <pc:sldLayoutMk cId="0" sldId="2147483795"/>
          </pc:sldLayoutMkLst>
          <pc:spChg chg="add mod">
            <ac:chgData name="Aquilino, Byron" userId="9f03d169-0b3e-4439-a026-7b496271d171" providerId="ADAL" clId="{F7C3559E-B355-442C-ACE5-DCAE525798FD}" dt="2021-04-18T15:52:36.372" v="139"/>
            <ac:spMkLst>
              <pc:docMk/>
              <pc:sldMasterMk cId="0" sldId="2147483791"/>
              <pc:sldLayoutMk cId="0" sldId="2147483795"/>
              <ac:spMk id="2" creationId="{A5A0D8A4-37DF-4EA7-94AA-6B44DCF63C7D}"/>
            </ac:spMkLst>
          </pc:spChg>
          <pc:spChg chg="add mod">
            <ac:chgData name="Aquilino, Byron" userId="9f03d169-0b3e-4439-a026-7b496271d171" providerId="ADAL" clId="{F7C3559E-B355-442C-ACE5-DCAE525798FD}" dt="2021-04-18T15:52:36.372" v="139"/>
            <ac:spMkLst>
              <pc:docMk/>
              <pc:sldMasterMk cId="0" sldId="2147483791"/>
              <pc:sldLayoutMk cId="0" sldId="2147483795"/>
              <ac:spMk id="3" creationId="{FC2462F1-DC4C-4FA5-A5CD-D83FD2944DF6}"/>
            </ac:spMkLst>
          </pc:spChg>
          <pc:spChg chg="add mod">
            <ac:chgData name="Aquilino, Byron" userId="9f03d169-0b3e-4439-a026-7b496271d171" providerId="ADAL" clId="{F7C3559E-B355-442C-ACE5-DCAE525798FD}" dt="2021-04-18T15:52:36.372" v="139"/>
            <ac:spMkLst>
              <pc:docMk/>
              <pc:sldMasterMk cId="0" sldId="2147483791"/>
              <pc:sldLayoutMk cId="0" sldId="2147483795"/>
              <ac:spMk id="4" creationId="{014864B5-63FC-42FC-BF29-651A10B13751}"/>
            </ac:spMkLst>
          </pc:spChg>
        </pc:sldLayoutChg>
        <pc:sldLayoutChg chg="addSp modSp">
          <pc:chgData name="Aquilino, Byron" userId="9f03d169-0b3e-4439-a026-7b496271d171" providerId="ADAL" clId="{F7C3559E-B355-442C-ACE5-DCAE525798FD}" dt="2021-04-18T15:52:37.852" v="140"/>
          <pc:sldLayoutMkLst>
            <pc:docMk/>
            <pc:sldMasterMk cId="0" sldId="2147483791"/>
            <pc:sldLayoutMk cId="0" sldId="2147483796"/>
          </pc:sldLayoutMkLst>
          <pc:spChg chg="add mod">
            <ac:chgData name="Aquilino, Byron" userId="9f03d169-0b3e-4439-a026-7b496271d171" providerId="ADAL" clId="{F7C3559E-B355-442C-ACE5-DCAE525798FD}" dt="2021-04-18T15:52:37.852" v="140"/>
            <ac:spMkLst>
              <pc:docMk/>
              <pc:sldMasterMk cId="0" sldId="2147483791"/>
              <pc:sldLayoutMk cId="0" sldId="2147483796"/>
              <ac:spMk id="2" creationId="{2DCF7ABC-3F8C-46FF-9756-F9F60067AD83}"/>
            </ac:spMkLst>
          </pc:spChg>
          <pc:spChg chg="add mod">
            <ac:chgData name="Aquilino, Byron" userId="9f03d169-0b3e-4439-a026-7b496271d171" providerId="ADAL" clId="{F7C3559E-B355-442C-ACE5-DCAE525798FD}" dt="2021-04-18T15:52:37.852" v="140"/>
            <ac:spMkLst>
              <pc:docMk/>
              <pc:sldMasterMk cId="0" sldId="2147483791"/>
              <pc:sldLayoutMk cId="0" sldId="2147483796"/>
              <ac:spMk id="3" creationId="{77095993-3EA7-475F-A0BA-16335A19F9FD}"/>
            </ac:spMkLst>
          </pc:spChg>
          <pc:spChg chg="add mod">
            <ac:chgData name="Aquilino, Byron" userId="9f03d169-0b3e-4439-a026-7b496271d171" providerId="ADAL" clId="{F7C3559E-B355-442C-ACE5-DCAE525798FD}" dt="2021-04-18T15:52:37.852" v="140"/>
            <ac:spMkLst>
              <pc:docMk/>
              <pc:sldMasterMk cId="0" sldId="2147483791"/>
              <pc:sldLayoutMk cId="0" sldId="2147483796"/>
              <ac:spMk id="4" creationId="{37A40597-ECF1-416E-AE0C-D0A586A4422D}"/>
            </ac:spMkLst>
          </pc:spChg>
        </pc:sldLayoutChg>
        <pc:sldLayoutChg chg="addSp modSp">
          <pc:chgData name="Aquilino, Byron" userId="9f03d169-0b3e-4439-a026-7b496271d171" providerId="ADAL" clId="{F7C3559E-B355-442C-ACE5-DCAE525798FD}" dt="2021-04-18T15:52:40.372" v="141"/>
          <pc:sldLayoutMkLst>
            <pc:docMk/>
            <pc:sldMasterMk cId="0" sldId="2147483791"/>
            <pc:sldLayoutMk cId="0" sldId="2147483797"/>
          </pc:sldLayoutMkLst>
          <pc:spChg chg="add mod">
            <ac:chgData name="Aquilino, Byron" userId="9f03d169-0b3e-4439-a026-7b496271d171" providerId="ADAL" clId="{F7C3559E-B355-442C-ACE5-DCAE525798FD}" dt="2021-04-18T15:52:40.372" v="141"/>
            <ac:spMkLst>
              <pc:docMk/>
              <pc:sldMasterMk cId="0" sldId="2147483791"/>
              <pc:sldLayoutMk cId="0" sldId="2147483797"/>
              <ac:spMk id="2" creationId="{F67B1C57-DAB9-4E42-B2A8-F0063F145776}"/>
            </ac:spMkLst>
          </pc:spChg>
          <pc:spChg chg="add mod">
            <ac:chgData name="Aquilino, Byron" userId="9f03d169-0b3e-4439-a026-7b496271d171" providerId="ADAL" clId="{F7C3559E-B355-442C-ACE5-DCAE525798FD}" dt="2021-04-18T15:52:40.372" v="141"/>
            <ac:spMkLst>
              <pc:docMk/>
              <pc:sldMasterMk cId="0" sldId="2147483791"/>
              <pc:sldLayoutMk cId="0" sldId="2147483797"/>
              <ac:spMk id="3" creationId="{FA946710-CFC4-41E3-AB9F-7165A1B82048}"/>
            </ac:spMkLst>
          </pc:spChg>
          <pc:spChg chg="add mod">
            <ac:chgData name="Aquilino, Byron" userId="9f03d169-0b3e-4439-a026-7b496271d171" providerId="ADAL" clId="{F7C3559E-B355-442C-ACE5-DCAE525798FD}" dt="2021-04-18T15:52:40.372" v="141"/>
            <ac:spMkLst>
              <pc:docMk/>
              <pc:sldMasterMk cId="0" sldId="2147483791"/>
              <pc:sldLayoutMk cId="0" sldId="2147483797"/>
              <ac:spMk id="4" creationId="{6568C294-4F5D-44E4-9492-1611E1B4EF34}"/>
            </ac:spMkLst>
          </pc:spChg>
        </pc:sldLayoutChg>
        <pc:sldLayoutChg chg="addSp modSp">
          <pc:chgData name="Aquilino, Byron" userId="9f03d169-0b3e-4439-a026-7b496271d171" providerId="ADAL" clId="{F7C3559E-B355-442C-ACE5-DCAE525798FD}" dt="2021-04-18T15:52:42.661" v="142"/>
          <pc:sldLayoutMkLst>
            <pc:docMk/>
            <pc:sldMasterMk cId="0" sldId="2147483791"/>
            <pc:sldLayoutMk cId="0" sldId="2147483798"/>
          </pc:sldLayoutMkLst>
          <pc:spChg chg="add mod">
            <ac:chgData name="Aquilino, Byron" userId="9f03d169-0b3e-4439-a026-7b496271d171" providerId="ADAL" clId="{F7C3559E-B355-442C-ACE5-DCAE525798FD}" dt="2021-04-18T15:52:42.661" v="142"/>
            <ac:spMkLst>
              <pc:docMk/>
              <pc:sldMasterMk cId="0" sldId="2147483791"/>
              <pc:sldLayoutMk cId="0" sldId="2147483798"/>
              <ac:spMk id="2" creationId="{3D43566B-DE22-49EE-B88F-9578160B3018}"/>
            </ac:spMkLst>
          </pc:spChg>
          <pc:spChg chg="add mod">
            <ac:chgData name="Aquilino, Byron" userId="9f03d169-0b3e-4439-a026-7b496271d171" providerId="ADAL" clId="{F7C3559E-B355-442C-ACE5-DCAE525798FD}" dt="2021-04-18T15:52:42.661" v="142"/>
            <ac:spMkLst>
              <pc:docMk/>
              <pc:sldMasterMk cId="0" sldId="2147483791"/>
              <pc:sldLayoutMk cId="0" sldId="2147483798"/>
              <ac:spMk id="3" creationId="{0E20BD1B-0631-43D7-9293-5F305C2704CF}"/>
            </ac:spMkLst>
          </pc:spChg>
          <pc:spChg chg="add mod">
            <ac:chgData name="Aquilino, Byron" userId="9f03d169-0b3e-4439-a026-7b496271d171" providerId="ADAL" clId="{F7C3559E-B355-442C-ACE5-DCAE525798FD}" dt="2021-04-18T15:52:42.661" v="142"/>
            <ac:spMkLst>
              <pc:docMk/>
              <pc:sldMasterMk cId="0" sldId="2147483791"/>
              <pc:sldLayoutMk cId="0" sldId="2147483798"/>
              <ac:spMk id="4" creationId="{E8FC4950-A3D8-47EC-A897-6C60E8271146}"/>
            </ac:spMkLst>
          </pc:spChg>
        </pc:sldLayoutChg>
        <pc:sldLayoutChg chg="addSp modSp">
          <pc:chgData name="Aquilino, Byron" userId="9f03d169-0b3e-4439-a026-7b496271d171" providerId="ADAL" clId="{F7C3559E-B355-442C-ACE5-DCAE525798FD}" dt="2021-04-18T15:52:44.124" v="143"/>
          <pc:sldLayoutMkLst>
            <pc:docMk/>
            <pc:sldMasterMk cId="0" sldId="2147483791"/>
            <pc:sldLayoutMk cId="0" sldId="2147483799"/>
          </pc:sldLayoutMkLst>
          <pc:spChg chg="add mod">
            <ac:chgData name="Aquilino, Byron" userId="9f03d169-0b3e-4439-a026-7b496271d171" providerId="ADAL" clId="{F7C3559E-B355-442C-ACE5-DCAE525798FD}" dt="2021-04-18T15:52:44.124" v="143"/>
            <ac:spMkLst>
              <pc:docMk/>
              <pc:sldMasterMk cId="0" sldId="2147483791"/>
              <pc:sldLayoutMk cId="0" sldId="2147483799"/>
              <ac:spMk id="2" creationId="{A032D157-0499-43B2-B1BD-EB3F5FB4BC48}"/>
            </ac:spMkLst>
          </pc:spChg>
          <pc:spChg chg="add mod">
            <ac:chgData name="Aquilino, Byron" userId="9f03d169-0b3e-4439-a026-7b496271d171" providerId="ADAL" clId="{F7C3559E-B355-442C-ACE5-DCAE525798FD}" dt="2021-04-18T15:52:44.124" v="143"/>
            <ac:spMkLst>
              <pc:docMk/>
              <pc:sldMasterMk cId="0" sldId="2147483791"/>
              <pc:sldLayoutMk cId="0" sldId="2147483799"/>
              <ac:spMk id="3" creationId="{F7BDDB17-359E-49D4-A26C-1B04C199A763}"/>
            </ac:spMkLst>
          </pc:spChg>
          <pc:spChg chg="add mod">
            <ac:chgData name="Aquilino, Byron" userId="9f03d169-0b3e-4439-a026-7b496271d171" providerId="ADAL" clId="{F7C3559E-B355-442C-ACE5-DCAE525798FD}" dt="2021-04-18T15:52:44.124" v="143"/>
            <ac:spMkLst>
              <pc:docMk/>
              <pc:sldMasterMk cId="0" sldId="2147483791"/>
              <pc:sldLayoutMk cId="0" sldId="2147483799"/>
              <ac:spMk id="4" creationId="{98F21C14-1624-4CB3-87F3-A66756AFE5AB}"/>
            </ac:spMkLst>
          </pc:spChg>
        </pc:sldLayoutChg>
        <pc:sldLayoutChg chg="addSp modSp">
          <pc:chgData name="Aquilino, Byron" userId="9f03d169-0b3e-4439-a026-7b496271d171" providerId="ADAL" clId="{F7C3559E-B355-442C-ACE5-DCAE525798FD}" dt="2021-04-18T15:52:45.491" v="144"/>
          <pc:sldLayoutMkLst>
            <pc:docMk/>
            <pc:sldMasterMk cId="0" sldId="2147483791"/>
            <pc:sldLayoutMk cId="0" sldId="2147483800"/>
          </pc:sldLayoutMkLst>
          <pc:spChg chg="add mod">
            <ac:chgData name="Aquilino, Byron" userId="9f03d169-0b3e-4439-a026-7b496271d171" providerId="ADAL" clId="{F7C3559E-B355-442C-ACE5-DCAE525798FD}" dt="2021-04-18T15:52:45.491" v="144"/>
            <ac:spMkLst>
              <pc:docMk/>
              <pc:sldMasterMk cId="0" sldId="2147483791"/>
              <pc:sldLayoutMk cId="0" sldId="2147483800"/>
              <ac:spMk id="2" creationId="{DE1EAC15-BEE2-4DAD-AF56-EE76090F02BE}"/>
            </ac:spMkLst>
          </pc:spChg>
          <pc:spChg chg="add mod">
            <ac:chgData name="Aquilino, Byron" userId="9f03d169-0b3e-4439-a026-7b496271d171" providerId="ADAL" clId="{F7C3559E-B355-442C-ACE5-DCAE525798FD}" dt="2021-04-18T15:52:45.491" v="144"/>
            <ac:spMkLst>
              <pc:docMk/>
              <pc:sldMasterMk cId="0" sldId="2147483791"/>
              <pc:sldLayoutMk cId="0" sldId="2147483800"/>
              <ac:spMk id="3" creationId="{2DD08E6D-BD30-4086-B52B-84C31E96D775}"/>
            </ac:spMkLst>
          </pc:spChg>
          <pc:spChg chg="add mod">
            <ac:chgData name="Aquilino, Byron" userId="9f03d169-0b3e-4439-a026-7b496271d171" providerId="ADAL" clId="{F7C3559E-B355-442C-ACE5-DCAE525798FD}" dt="2021-04-18T15:52:45.491" v="144"/>
            <ac:spMkLst>
              <pc:docMk/>
              <pc:sldMasterMk cId="0" sldId="2147483791"/>
              <pc:sldLayoutMk cId="0" sldId="2147483800"/>
              <ac:spMk id="4" creationId="{5ECF84CA-F2CD-4EA9-B1A3-1CA5EA01D7BC}"/>
            </ac:spMkLst>
          </pc:spChg>
        </pc:sldLayoutChg>
        <pc:sldLayoutChg chg="addSp modSp">
          <pc:chgData name="Aquilino, Byron" userId="9f03d169-0b3e-4439-a026-7b496271d171" providerId="ADAL" clId="{F7C3559E-B355-442C-ACE5-DCAE525798FD}" dt="2021-04-18T15:52:47.332" v="145"/>
          <pc:sldLayoutMkLst>
            <pc:docMk/>
            <pc:sldMasterMk cId="0" sldId="2147483791"/>
            <pc:sldLayoutMk cId="0" sldId="2147483801"/>
          </pc:sldLayoutMkLst>
          <pc:spChg chg="add mod">
            <ac:chgData name="Aquilino, Byron" userId="9f03d169-0b3e-4439-a026-7b496271d171" providerId="ADAL" clId="{F7C3559E-B355-442C-ACE5-DCAE525798FD}" dt="2021-04-18T15:52:47.332" v="145"/>
            <ac:spMkLst>
              <pc:docMk/>
              <pc:sldMasterMk cId="0" sldId="2147483791"/>
              <pc:sldLayoutMk cId="0" sldId="2147483801"/>
              <ac:spMk id="2" creationId="{DB145BB3-0EBF-4252-9BBA-CCB8B59494E9}"/>
            </ac:spMkLst>
          </pc:spChg>
          <pc:spChg chg="add mod">
            <ac:chgData name="Aquilino, Byron" userId="9f03d169-0b3e-4439-a026-7b496271d171" providerId="ADAL" clId="{F7C3559E-B355-442C-ACE5-DCAE525798FD}" dt="2021-04-18T15:52:47.332" v="145"/>
            <ac:spMkLst>
              <pc:docMk/>
              <pc:sldMasterMk cId="0" sldId="2147483791"/>
              <pc:sldLayoutMk cId="0" sldId="2147483801"/>
              <ac:spMk id="3" creationId="{C52BA3E4-2275-4442-ADF0-69F74864C967}"/>
            </ac:spMkLst>
          </pc:spChg>
          <pc:spChg chg="add mod">
            <ac:chgData name="Aquilino, Byron" userId="9f03d169-0b3e-4439-a026-7b496271d171" providerId="ADAL" clId="{F7C3559E-B355-442C-ACE5-DCAE525798FD}" dt="2021-04-18T15:52:47.332" v="145"/>
            <ac:spMkLst>
              <pc:docMk/>
              <pc:sldMasterMk cId="0" sldId="2147483791"/>
              <pc:sldLayoutMk cId="0" sldId="2147483801"/>
              <ac:spMk id="4" creationId="{6E27EBCE-AB1C-4BB8-A339-9FA84F1CA2A9}"/>
            </ac:spMkLst>
          </pc:spChg>
        </pc:sldLayoutChg>
        <pc:sldLayoutChg chg="addSp modSp">
          <pc:chgData name="Aquilino, Byron" userId="9f03d169-0b3e-4439-a026-7b496271d171" providerId="ADAL" clId="{F7C3559E-B355-442C-ACE5-DCAE525798FD}" dt="2021-04-18T15:52:49.011" v="146"/>
          <pc:sldLayoutMkLst>
            <pc:docMk/>
            <pc:sldMasterMk cId="0" sldId="2147483791"/>
            <pc:sldLayoutMk cId="0" sldId="2147483802"/>
          </pc:sldLayoutMkLst>
          <pc:spChg chg="add mod">
            <ac:chgData name="Aquilino, Byron" userId="9f03d169-0b3e-4439-a026-7b496271d171" providerId="ADAL" clId="{F7C3559E-B355-442C-ACE5-DCAE525798FD}" dt="2021-04-18T15:52:49.011" v="146"/>
            <ac:spMkLst>
              <pc:docMk/>
              <pc:sldMasterMk cId="0" sldId="2147483791"/>
              <pc:sldLayoutMk cId="0" sldId="2147483802"/>
              <ac:spMk id="2" creationId="{EC439855-9F8E-402C-B7B0-47BAA5F3450A}"/>
            </ac:spMkLst>
          </pc:spChg>
          <pc:spChg chg="add mod">
            <ac:chgData name="Aquilino, Byron" userId="9f03d169-0b3e-4439-a026-7b496271d171" providerId="ADAL" clId="{F7C3559E-B355-442C-ACE5-DCAE525798FD}" dt="2021-04-18T15:52:49.011" v="146"/>
            <ac:spMkLst>
              <pc:docMk/>
              <pc:sldMasterMk cId="0" sldId="2147483791"/>
              <pc:sldLayoutMk cId="0" sldId="2147483802"/>
              <ac:spMk id="3" creationId="{2765176A-04C0-4454-AB96-7A33CBE0F3C8}"/>
            </ac:spMkLst>
          </pc:spChg>
          <pc:spChg chg="add mod">
            <ac:chgData name="Aquilino, Byron" userId="9f03d169-0b3e-4439-a026-7b496271d171" providerId="ADAL" clId="{F7C3559E-B355-442C-ACE5-DCAE525798FD}" dt="2021-04-18T15:52:49.011" v="146"/>
            <ac:spMkLst>
              <pc:docMk/>
              <pc:sldMasterMk cId="0" sldId="2147483791"/>
              <pc:sldLayoutMk cId="0" sldId="2147483802"/>
              <ac:spMk id="4" creationId="{6E67B259-484C-423F-B15B-860BCF1808B2}"/>
            </ac:spMkLst>
          </pc:spChg>
        </pc:sldLayoutChg>
        <pc:sldLayoutChg chg="addSp modSp">
          <pc:chgData name="Aquilino, Byron" userId="9f03d169-0b3e-4439-a026-7b496271d171" providerId="ADAL" clId="{F7C3559E-B355-442C-ACE5-DCAE525798FD}" dt="2021-04-18T15:52:50.779" v="147"/>
          <pc:sldLayoutMkLst>
            <pc:docMk/>
            <pc:sldMasterMk cId="0" sldId="2147483791"/>
            <pc:sldLayoutMk cId="0" sldId="2147483803"/>
          </pc:sldLayoutMkLst>
          <pc:spChg chg="add mod">
            <ac:chgData name="Aquilino, Byron" userId="9f03d169-0b3e-4439-a026-7b496271d171" providerId="ADAL" clId="{F7C3559E-B355-442C-ACE5-DCAE525798FD}" dt="2021-04-18T15:52:50.779" v="147"/>
            <ac:spMkLst>
              <pc:docMk/>
              <pc:sldMasterMk cId="0" sldId="2147483791"/>
              <pc:sldLayoutMk cId="0" sldId="2147483803"/>
              <ac:spMk id="2" creationId="{0FC34B59-610E-4D65-BCE7-07DF2474EC99}"/>
            </ac:spMkLst>
          </pc:spChg>
          <pc:spChg chg="add mod">
            <ac:chgData name="Aquilino, Byron" userId="9f03d169-0b3e-4439-a026-7b496271d171" providerId="ADAL" clId="{F7C3559E-B355-442C-ACE5-DCAE525798FD}" dt="2021-04-18T15:52:50.779" v="147"/>
            <ac:spMkLst>
              <pc:docMk/>
              <pc:sldMasterMk cId="0" sldId="2147483791"/>
              <pc:sldLayoutMk cId="0" sldId="2147483803"/>
              <ac:spMk id="3" creationId="{697ED8BE-78CA-4E37-91A6-E4CCFFDB030E}"/>
            </ac:spMkLst>
          </pc:spChg>
          <pc:spChg chg="add mod">
            <ac:chgData name="Aquilino, Byron" userId="9f03d169-0b3e-4439-a026-7b496271d171" providerId="ADAL" clId="{F7C3559E-B355-442C-ACE5-DCAE525798FD}" dt="2021-04-18T15:52:50.779" v="147"/>
            <ac:spMkLst>
              <pc:docMk/>
              <pc:sldMasterMk cId="0" sldId="2147483791"/>
              <pc:sldLayoutMk cId="0" sldId="2147483803"/>
              <ac:spMk id="4" creationId="{879957B3-3AA0-46BE-A18E-3246DFC8E261}"/>
            </ac:spMkLst>
          </pc:spChg>
        </pc:sldLayoutChg>
      </pc:sldMasterChg>
    </pc:docChg>
  </pc:docChgLst>
  <pc:docChgLst>
    <pc:chgData name="Moran, Jason T." userId="S::jmora005@odu.edu::04e349cc-5db0-45d6-b784-2cd4db72241c" providerId="AD" clId="Web-{AF7DBF9F-E0EA-C000-0D9D-4DCAE3DF81B1}"/>
    <pc:docChg chg="addSld modSld">
      <pc:chgData name="Moran, Jason T." userId="S::jmora005@odu.edu::04e349cc-5db0-45d6-b784-2cd4db72241c" providerId="AD" clId="Web-{AF7DBF9F-E0EA-C000-0D9D-4DCAE3DF81B1}" dt="2021-04-18T15:52:47.696" v="2"/>
      <pc:docMkLst>
        <pc:docMk/>
      </pc:docMkLst>
      <pc:sldChg chg="addSp delSp modSp new mod modClrScheme chgLayout">
        <pc:chgData name="Moran, Jason T." userId="S::jmora005@odu.edu::04e349cc-5db0-45d6-b784-2cd4db72241c" providerId="AD" clId="Web-{AF7DBF9F-E0EA-C000-0D9D-4DCAE3DF81B1}" dt="2021-04-18T15:52:47.696" v="2"/>
        <pc:sldMkLst>
          <pc:docMk/>
          <pc:sldMk cId="2512181292" sldId="301"/>
        </pc:sldMkLst>
        <pc:spChg chg="del mod ord">
          <ac:chgData name="Moran, Jason T." userId="S::jmora005@odu.edu::04e349cc-5db0-45d6-b784-2cd4db72241c" providerId="AD" clId="Web-{AF7DBF9F-E0EA-C000-0D9D-4DCAE3DF81B1}" dt="2021-04-18T15:52:47.696" v="2"/>
          <ac:spMkLst>
            <pc:docMk/>
            <pc:sldMk cId="2512181292" sldId="301"/>
            <ac:spMk id="2" creationId="{1BA51CFF-EFFD-492A-AE0D-1345BB76A40E}"/>
          </ac:spMkLst>
        </pc:spChg>
        <pc:spChg chg="del mod">
          <ac:chgData name="Moran, Jason T." userId="S::jmora005@odu.edu::04e349cc-5db0-45d6-b784-2cd4db72241c" providerId="AD" clId="Web-{AF7DBF9F-E0EA-C000-0D9D-4DCAE3DF81B1}" dt="2021-04-18T15:52:47.696" v="2"/>
          <ac:spMkLst>
            <pc:docMk/>
            <pc:sldMk cId="2512181292" sldId="301"/>
            <ac:spMk id="3" creationId="{66264385-FB05-48FA-9750-52DC42ABE1BF}"/>
          </ac:spMkLst>
        </pc:spChg>
        <pc:spChg chg="del">
          <ac:chgData name="Moran, Jason T." userId="S::jmora005@odu.edu::04e349cc-5db0-45d6-b784-2cd4db72241c" providerId="AD" clId="Web-{AF7DBF9F-E0EA-C000-0D9D-4DCAE3DF81B1}" dt="2021-04-18T15:52:14.477" v="1"/>
          <ac:spMkLst>
            <pc:docMk/>
            <pc:sldMk cId="2512181292" sldId="301"/>
            <ac:spMk id="4" creationId="{41849C35-4648-4B48-AEF9-6ADF217988F4}"/>
          </ac:spMkLst>
        </pc:spChg>
        <pc:spChg chg="del">
          <ac:chgData name="Moran, Jason T." userId="S::jmora005@odu.edu::04e349cc-5db0-45d6-b784-2cd4db72241c" providerId="AD" clId="Web-{AF7DBF9F-E0EA-C000-0D9D-4DCAE3DF81B1}" dt="2021-04-18T15:52:14.477" v="1"/>
          <ac:spMkLst>
            <pc:docMk/>
            <pc:sldMk cId="2512181292" sldId="301"/>
            <ac:spMk id="5" creationId="{2F5FBFBE-654D-43C9-AA58-2E709BF4D73D}"/>
          </ac:spMkLst>
        </pc:spChg>
        <pc:spChg chg="add mod">
          <ac:chgData name="Moran, Jason T." userId="S::jmora005@odu.edu::04e349cc-5db0-45d6-b784-2cd4db72241c" providerId="AD" clId="Web-{AF7DBF9F-E0EA-C000-0D9D-4DCAE3DF81B1}" dt="2021-04-18T15:52:47.696" v="2"/>
          <ac:spMkLst>
            <pc:docMk/>
            <pc:sldMk cId="2512181292" sldId="301"/>
            <ac:spMk id="8" creationId="{10006D63-195E-41BE-B844-AA156831A1C0}"/>
          </ac:spMkLst>
        </pc:spChg>
        <pc:spChg chg="add mod">
          <ac:chgData name="Moran, Jason T." userId="S::jmora005@odu.edu::04e349cc-5db0-45d6-b784-2cd4db72241c" providerId="AD" clId="Web-{AF7DBF9F-E0EA-C000-0D9D-4DCAE3DF81B1}" dt="2021-04-18T15:52:47.696" v="2"/>
          <ac:spMkLst>
            <pc:docMk/>
            <pc:sldMk cId="2512181292" sldId="301"/>
            <ac:spMk id="10" creationId="{8D0E5E60-45EE-4E20-AA9E-7B72E94492D4}"/>
          </ac:spMkLst>
        </pc:spChg>
        <pc:spChg chg="add mod">
          <ac:chgData name="Moran, Jason T." userId="S::jmora005@odu.edu::04e349cc-5db0-45d6-b784-2cd4db72241c" providerId="AD" clId="Web-{AF7DBF9F-E0EA-C000-0D9D-4DCAE3DF81B1}" dt="2021-04-18T15:52:47.696" v="2"/>
          <ac:spMkLst>
            <pc:docMk/>
            <pc:sldMk cId="2512181292" sldId="301"/>
            <ac:spMk id="12" creationId="{4F01D9FB-5991-4B78-8CCC-C6CBBECAF68F}"/>
          </ac:spMkLst>
        </pc:spChg>
      </pc:sldChg>
    </pc:docChg>
  </pc:docChgLst>
  <pc:docChgLst>
    <pc:chgData name="Perdue, Lance" userId="52c1ee25-a642-4357-8907-2fbc2218d4fd" providerId="ADAL" clId="{EC070447-D2A1-834C-9568-2751685EBD6A}"/>
    <pc:docChg chg="modSld">
      <pc:chgData name="Perdue, Lance" userId="52c1ee25-a642-4357-8907-2fbc2218d4fd" providerId="ADAL" clId="{EC070447-D2A1-834C-9568-2751685EBD6A}" dt="2021-02-21T20:21:07.415" v="9" actId="1076"/>
      <pc:docMkLst>
        <pc:docMk/>
      </pc:docMkLst>
      <pc:sldChg chg="modSp mod">
        <pc:chgData name="Perdue, Lance" userId="52c1ee25-a642-4357-8907-2fbc2218d4fd" providerId="ADAL" clId="{EC070447-D2A1-834C-9568-2751685EBD6A}" dt="2021-02-21T20:21:07.415" v="9" actId="1076"/>
        <pc:sldMkLst>
          <pc:docMk/>
          <pc:sldMk cId="1485638075" sldId="297"/>
        </pc:sldMkLst>
        <pc:picChg chg="mod">
          <ac:chgData name="Perdue, Lance" userId="52c1ee25-a642-4357-8907-2fbc2218d4fd" providerId="ADAL" clId="{EC070447-D2A1-834C-9568-2751685EBD6A}" dt="2021-02-21T20:21:07.415" v="9" actId="1076"/>
          <ac:picMkLst>
            <pc:docMk/>
            <pc:sldMk cId="1485638075" sldId="297"/>
            <ac:picMk id="3" creationId="{9F8BEE42-E7A5-4BC6-BE01-35A38C7AA157}"/>
          </ac:picMkLst>
        </pc:picChg>
      </pc:sldChg>
    </pc:docChg>
  </pc:docChgLst>
  <pc:docChgLst>
    <pc:chgData name="Perdue, Lance" userId="52c1ee25-a642-4357-8907-2fbc2218d4fd" providerId="ADAL" clId="{5AC73C96-BF3F-804D-92D8-46FF8A6B669F}"/>
    <pc:docChg chg="undo custSel addSld modSld">
      <pc:chgData name="Perdue, Lance" userId="52c1ee25-a642-4357-8907-2fbc2218d4fd" providerId="ADAL" clId="{5AC73C96-BF3F-804D-92D8-46FF8A6B669F}" dt="2021-04-27T01:58:00.540" v="184" actId="20577"/>
      <pc:docMkLst>
        <pc:docMk/>
      </pc:docMkLst>
      <pc:sldChg chg="modSp mod">
        <pc:chgData name="Perdue, Lance" userId="52c1ee25-a642-4357-8907-2fbc2218d4fd" providerId="ADAL" clId="{5AC73C96-BF3F-804D-92D8-46FF8A6B669F}" dt="2021-04-18T16:25:19.968" v="86" actId="121"/>
        <pc:sldMkLst>
          <pc:docMk/>
          <pc:sldMk cId="476441148" sldId="263"/>
        </pc:sldMkLst>
        <pc:spChg chg="mod">
          <ac:chgData name="Perdue, Lance" userId="52c1ee25-a642-4357-8907-2fbc2218d4fd" providerId="ADAL" clId="{5AC73C96-BF3F-804D-92D8-46FF8A6B669F}" dt="2021-04-18T16:25:04.496" v="84"/>
          <ac:spMkLst>
            <pc:docMk/>
            <pc:sldMk cId="476441148" sldId="263"/>
            <ac:spMk id="5" creationId="{53403BC6-0537-46B5-824D-64867D17CF78}"/>
          </ac:spMkLst>
        </pc:spChg>
        <pc:spChg chg="mod">
          <ac:chgData name="Perdue, Lance" userId="52c1ee25-a642-4357-8907-2fbc2218d4fd" providerId="ADAL" clId="{5AC73C96-BF3F-804D-92D8-46FF8A6B669F}" dt="2021-04-18T16:25:19.968" v="86" actId="121"/>
          <ac:spMkLst>
            <pc:docMk/>
            <pc:sldMk cId="476441148" sldId="263"/>
            <ac:spMk id="6" creationId="{3B01B57E-DF1F-407D-BF47-D29E933272CA}"/>
          </ac:spMkLst>
        </pc:spChg>
        <pc:graphicFrameChg chg="mod">
          <ac:chgData name="Perdue, Lance" userId="52c1ee25-a642-4357-8907-2fbc2218d4fd" providerId="ADAL" clId="{5AC73C96-BF3F-804D-92D8-46FF8A6B669F}" dt="2021-04-18T16:24:34.502" v="83"/>
          <ac:graphicFrameMkLst>
            <pc:docMk/>
            <pc:sldMk cId="476441148" sldId="263"/>
            <ac:graphicFrameMk id="11" creationId="{E77A3DCD-6E36-4FF3-86AB-EC3AA14ECE56}"/>
          </ac:graphicFrameMkLst>
        </pc:graphicFrameChg>
        <pc:graphicFrameChg chg="modGraphic">
          <ac:chgData name="Perdue, Lance" userId="52c1ee25-a642-4357-8907-2fbc2218d4fd" providerId="ADAL" clId="{5AC73C96-BF3F-804D-92D8-46FF8A6B669F}" dt="2021-04-18T16:22:33.432" v="82" actId="20577"/>
          <ac:graphicFrameMkLst>
            <pc:docMk/>
            <pc:sldMk cId="476441148" sldId="263"/>
            <ac:graphicFrameMk id="12" creationId="{06B5332B-EBBA-44C1-A62C-F90BB768277E}"/>
          </ac:graphicFrameMkLst>
        </pc:graphicFrameChg>
      </pc:sldChg>
      <pc:sldChg chg="modSp add">
        <pc:chgData name="Perdue, Lance" userId="52c1ee25-a642-4357-8907-2fbc2218d4fd" providerId="ADAL" clId="{5AC73C96-BF3F-804D-92D8-46FF8A6B669F}" dt="2021-04-24T20:39:12.342" v="167"/>
        <pc:sldMkLst>
          <pc:docMk/>
          <pc:sldMk cId="0" sldId="280"/>
        </pc:sldMkLst>
        <pc:spChg chg="mod">
          <ac:chgData name="Perdue, Lance" userId="52c1ee25-a642-4357-8907-2fbc2218d4fd" providerId="ADAL" clId="{5AC73C96-BF3F-804D-92D8-46FF8A6B669F}" dt="2021-04-24T20:39:12.342" v="167"/>
          <ac:spMkLst>
            <pc:docMk/>
            <pc:sldMk cId="0" sldId="280"/>
            <ac:spMk id="9" creationId="{B55E8EAE-4875-46F1-A123-8C07DFFA1BC7}"/>
          </ac:spMkLst>
        </pc:spChg>
      </pc:sldChg>
      <pc:sldChg chg="addSp delSp modSp mod">
        <pc:chgData name="Perdue, Lance" userId="52c1ee25-a642-4357-8907-2fbc2218d4fd" providerId="ADAL" clId="{5AC73C96-BF3F-804D-92D8-46FF8A6B669F}" dt="2021-04-18T16:10:59.336" v="57" actId="1076"/>
        <pc:sldMkLst>
          <pc:docMk/>
          <pc:sldMk cId="584574982" sldId="293"/>
        </pc:sldMkLst>
        <pc:picChg chg="del">
          <ac:chgData name="Perdue, Lance" userId="52c1ee25-a642-4357-8907-2fbc2218d4fd" providerId="ADAL" clId="{5AC73C96-BF3F-804D-92D8-46FF8A6B669F}" dt="2021-04-18T16:10:28.189" v="50" actId="478"/>
          <ac:picMkLst>
            <pc:docMk/>
            <pc:sldMk cId="584574982" sldId="293"/>
            <ac:picMk id="4" creationId="{FE73EEEA-405F-499D-BBC8-B940E4EB3F70}"/>
          </ac:picMkLst>
        </pc:picChg>
        <pc:picChg chg="add mod">
          <ac:chgData name="Perdue, Lance" userId="52c1ee25-a642-4357-8907-2fbc2218d4fd" providerId="ADAL" clId="{5AC73C96-BF3F-804D-92D8-46FF8A6B669F}" dt="2021-04-18T16:10:59.336" v="57" actId="1076"/>
          <ac:picMkLst>
            <pc:docMk/>
            <pc:sldMk cId="584574982" sldId="293"/>
            <ac:picMk id="1026" creationId="{DFA21679-7532-AD45-9638-74DE7A1BCE6F}"/>
          </ac:picMkLst>
        </pc:picChg>
      </pc:sldChg>
      <pc:sldChg chg="addSp delSp modSp mod">
        <pc:chgData name="Perdue, Lance" userId="52c1ee25-a642-4357-8907-2fbc2218d4fd" providerId="ADAL" clId="{5AC73C96-BF3F-804D-92D8-46FF8A6B669F}" dt="2021-04-18T16:00:32.779" v="49"/>
        <pc:sldMkLst>
          <pc:docMk/>
          <pc:sldMk cId="55974475" sldId="300"/>
        </pc:sldMkLst>
        <pc:spChg chg="add del mod">
          <ac:chgData name="Perdue, Lance" userId="52c1ee25-a642-4357-8907-2fbc2218d4fd" providerId="ADAL" clId="{5AC73C96-BF3F-804D-92D8-46FF8A6B669F}" dt="2021-04-18T16:00:32.779" v="49"/>
          <ac:spMkLst>
            <pc:docMk/>
            <pc:sldMk cId="55974475" sldId="300"/>
            <ac:spMk id="4" creationId="{FF1258B1-16CD-AB46-A336-1FDEB3544815}"/>
          </ac:spMkLst>
        </pc:spChg>
        <pc:spChg chg="add mod">
          <ac:chgData name="Perdue, Lance" userId="52c1ee25-a642-4357-8907-2fbc2218d4fd" providerId="ADAL" clId="{5AC73C96-BF3F-804D-92D8-46FF8A6B669F}" dt="2021-04-18T16:00:25.971" v="47" actId="20577"/>
          <ac:spMkLst>
            <pc:docMk/>
            <pc:sldMk cId="55974475" sldId="300"/>
            <ac:spMk id="6" creationId="{051E4DED-E3D9-DD4E-9E3F-D4A50CD52A03}"/>
          </ac:spMkLst>
        </pc:spChg>
      </pc:sldChg>
      <pc:sldChg chg="addSp delSp modSp mod modNotes">
        <pc:chgData name="Perdue, Lance" userId="52c1ee25-a642-4357-8907-2fbc2218d4fd" providerId="ADAL" clId="{5AC73C96-BF3F-804D-92D8-46FF8A6B669F}" dt="2021-04-24T20:38:48.266" v="165"/>
        <pc:sldMkLst>
          <pc:docMk/>
          <pc:sldMk cId="807404673" sldId="314"/>
        </pc:sldMkLst>
        <pc:spChg chg="add del mod">
          <ac:chgData name="Perdue, Lance" userId="52c1ee25-a642-4357-8907-2fbc2218d4fd" providerId="ADAL" clId="{5AC73C96-BF3F-804D-92D8-46FF8A6B669F}" dt="2021-04-24T20:38:48.266" v="165"/>
          <ac:spMkLst>
            <pc:docMk/>
            <pc:sldMk cId="807404673" sldId="314"/>
            <ac:spMk id="2" creationId="{FE93C456-F264-214F-BBF8-7DCB9CCF59AA}"/>
          </ac:spMkLst>
        </pc:spChg>
        <pc:spChg chg="mod">
          <ac:chgData name="Perdue, Lance" userId="52c1ee25-a642-4357-8907-2fbc2218d4fd" providerId="ADAL" clId="{5AC73C96-BF3F-804D-92D8-46FF8A6B669F}" dt="2021-04-24T20:38:24.950" v="159" actId="20577"/>
          <ac:spMkLst>
            <pc:docMk/>
            <pc:sldMk cId="807404673" sldId="314"/>
            <ac:spMk id="12" creationId="{922F7507-DD3E-4AD0-B258-EF1D01CC3D99}"/>
          </ac:spMkLst>
        </pc:spChg>
        <pc:spChg chg="mod">
          <ac:chgData name="Perdue, Lance" userId="52c1ee25-a642-4357-8907-2fbc2218d4fd" providerId="ADAL" clId="{5AC73C96-BF3F-804D-92D8-46FF8A6B669F}" dt="2021-04-24T20:38:21.062" v="157" actId="20577"/>
          <ac:spMkLst>
            <pc:docMk/>
            <pc:sldMk cId="807404673" sldId="314"/>
            <ac:spMk id="783" creationId="{00000000-0000-0000-0000-000000000000}"/>
          </ac:spMkLst>
        </pc:spChg>
      </pc:sldChg>
      <pc:sldChg chg="addSp delSp modSp mod">
        <pc:chgData name="Perdue, Lance" userId="52c1ee25-a642-4357-8907-2fbc2218d4fd" providerId="ADAL" clId="{5AC73C96-BF3F-804D-92D8-46FF8A6B669F}" dt="2021-04-27T01:58:00.540" v="184" actId="20577"/>
        <pc:sldMkLst>
          <pc:docMk/>
          <pc:sldMk cId="230890021" sldId="316"/>
        </pc:sldMkLst>
        <pc:spChg chg="add mod">
          <ac:chgData name="Perdue, Lance" userId="52c1ee25-a642-4357-8907-2fbc2218d4fd" providerId="ADAL" clId="{5AC73C96-BF3F-804D-92D8-46FF8A6B669F}" dt="2021-04-27T01:58:00.540" v="184" actId="20577"/>
          <ac:spMkLst>
            <pc:docMk/>
            <pc:sldMk cId="230890021" sldId="316"/>
            <ac:spMk id="12" creationId="{F3CB3CB8-28FF-094A-A33A-8F44FD41363F}"/>
          </ac:spMkLst>
        </pc:spChg>
        <pc:picChg chg="add mod">
          <ac:chgData name="Perdue, Lance" userId="52c1ee25-a642-4357-8907-2fbc2218d4fd" providerId="ADAL" clId="{5AC73C96-BF3F-804D-92D8-46FF8A6B669F}" dt="2021-04-27T01:57:41.503" v="171" actId="1076"/>
          <ac:picMkLst>
            <pc:docMk/>
            <pc:sldMk cId="230890021" sldId="316"/>
            <ac:picMk id="10" creationId="{F19B2C14-D63A-EB44-874A-7A63C32A0045}"/>
          </ac:picMkLst>
        </pc:picChg>
        <pc:picChg chg="del">
          <ac:chgData name="Perdue, Lance" userId="52c1ee25-a642-4357-8907-2fbc2218d4fd" providerId="ADAL" clId="{5AC73C96-BF3F-804D-92D8-46FF8A6B669F}" dt="2021-04-27T01:57:31.248" v="169" actId="478"/>
          <ac:picMkLst>
            <pc:docMk/>
            <pc:sldMk cId="230890021" sldId="316"/>
            <ac:picMk id="11" creationId="{DE90F458-1DC1-4C32-AF3F-C9694F6F7D90}"/>
          </ac:picMkLst>
        </pc:picChg>
      </pc:sldChg>
    </pc:docChg>
  </pc:docChgLst>
  <pc:docChgLst>
    <pc:chgData name="Rodriguez, Paul" userId="S::prodr004@odu.edu::4a1af716-ac10-40fe-8961-7ec00e4b47bb" providerId="AD" clId="Web-{DB425256-5345-5F1A-8FA4-F66CF3B2C188}"/>
    <pc:docChg chg="modSld">
      <pc:chgData name="Rodriguez, Paul" userId="S::prodr004@odu.edu::4a1af716-ac10-40fe-8961-7ec00e4b47bb" providerId="AD" clId="Web-{DB425256-5345-5F1A-8FA4-F66CF3B2C188}" dt="2020-12-13T19:25:39.379" v="0"/>
      <pc:docMkLst>
        <pc:docMk/>
      </pc:docMkLst>
      <pc:sldChg chg="modSp">
        <pc:chgData name="Rodriguez, Paul" userId="S::prodr004@odu.edu::4a1af716-ac10-40fe-8961-7ec00e4b47bb" providerId="AD" clId="Web-{DB425256-5345-5F1A-8FA4-F66CF3B2C188}" dt="2020-12-13T19:25:39.379" v="0"/>
        <pc:sldMkLst>
          <pc:docMk/>
          <pc:sldMk cId="1958493606" sldId="326"/>
        </pc:sldMkLst>
        <pc:graphicFrameChg chg="modGraphic">
          <ac:chgData name="Rodriguez, Paul" userId="S::prodr004@odu.edu::4a1af716-ac10-40fe-8961-7ec00e4b47bb" providerId="AD" clId="Web-{DB425256-5345-5F1A-8FA4-F66CF3B2C188}" dt="2020-12-13T19:25:39.379" v="0"/>
          <ac:graphicFrameMkLst>
            <pc:docMk/>
            <pc:sldMk cId="1958493606" sldId="326"/>
            <ac:graphicFrameMk id="4" creationId="{9BAE06A1-761E-4D0F-9852-9FBD750F34B2}"/>
          </ac:graphicFrameMkLst>
        </pc:graphicFrameChg>
      </pc:sldChg>
    </pc:docChg>
  </pc:docChgLst>
  <pc:docChgLst>
    <pc:chgData name="Miller, Chris" userId="S::cmill029@odu.edu::274ac5cb-abb3-48f0-bd6b-f0f35ba66f10" providerId="AD" clId="Web-{E67E833C-CDA4-C1B3-A64B-8BD37736BEA0}"/>
    <pc:docChg chg="sldOrd">
      <pc:chgData name="Miller, Chris" userId="S::cmill029@odu.edu::274ac5cb-abb3-48f0-bd6b-f0f35ba66f10" providerId="AD" clId="Web-{E67E833C-CDA4-C1B3-A64B-8BD37736BEA0}" dt="2020-12-03T17:00:48.348" v="2"/>
      <pc:docMkLst>
        <pc:docMk/>
      </pc:docMkLst>
      <pc:sldChg chg="ord">
        <pc:chgData name="Miller, Chris" userId="S::cmill029@odu.edu::274ac5cb-abb3-48f0-bd6b-f0f35ba66f10" providerId="AD" clId="Web-{E67E833C-CDA4-C1B3-A64B-8BD37736BEA0}" dt="2020-12-03T17:00:48.348" v="2"/>
        <pc:sldMkLst>
          <pc:docMk/>
          <pc:sldMk cId="1293682876" sldId="338"/>
        </pc:sldMkLst>
      </pc:sldChg>
    </pc:docChg>
  </pc:docChgLst>
  <pc:docChgLst>
    <pc:chgData name="Moran, Jason T." userId="S::jmora005@odu.edu::04e349cc-5db0-45d6-b784-2cd4db72241c" providerId="AD" clId="Web-{E5F1572E-C8B4-4A8C-B496-EE584878B73E}"/>
    <pc:docChg chg="modSld">
      <pc:chgData name="Moran, Jason T." userId="S::jmora005@odu.edu::04e349cc-5db0-45d6-b784-2cd4db72241c" providerId="AD" clId="Web-{E5F1572E-C8B4-4A8C-B496-EE584878B73E}" dt="2021-04-23T00:04:06.022" v="19" actId="1076"/>
      <pc:docMkLst>
        <pc:docMk/>
      </pc:docMkLst>
      <pc:sldChg chg="modSp">
        <pc:chgData name="Moran, Jason T." userId="S::jmora005@odu.edu::04e349cc-5db0-45d6-b784-2cd4db72241c" providerId="AD" clId="Web-{E5F1572E-C8B4-4A8C-B496-EE584878B73E}" dt="2021-04-23T00:04:06.022" v="19" actId="1076"/>
        <pc:sldMkLst>
          <pc:docMk/>
          <pc:sldMk cId="0" sldId="258"/>
        </pc:sldMkLst>
        <pc:spChg chg="mod">
          <ac:chgData name="Moran, Jason T." userId="S::jmora005@odu.edu::04e349cc-5db0-45d6-b784-2cd4db72241c" providerId="AD" clId="Web-{E5F1572E-C8B4-4A8C-B496-EE584878B73E}" dt="2021-04-23T00:04:06.022" v="18" actId="1076"/>
          <ac:spMkLst>
            <pc:docMk/>
            <pc:sldMk cId="0" sldId="258"/>
            <ac:spMk id="584" creationId="{00000000-0000-0000-0000-000000000000}"/>
          </ac:spMkLst>
        </pc:spChg>
        <pc:spChg chg="mod">
          <ac:chgData name="Moran, Jason T." userId="S::jmora005@odu.edu::04e349cc-5db0-45d6-b784-2cd4db72241c" providerId="AD" clId="Web-{E5F1572E-C8B4-4A8C-B496-EE584878B73E}" dt="2021-04-23T00:04:00.553" v="16" actId="1076"/>
          <ac:spMkLst>
            <pc:docMk/>
            <pc:sldMk cId="0" sldId="258"/>
            <ac:spMk id="585" creationId="{00000000-0000-0000-0000-000000000000}"/>
          </ac:spMkLst>
        </pc:spChg>
        <pc:spChg chg="mod">
          <ac:chgData name="Moran, Jason T." userId="S::jmora005@odu.edu::04e349cc-5db0-45d6-b784-2cd4db72241c" providerId="AD" clId="Web-{E5F1572E-C8B4-4A8C-B496-EE584878B73E}" dt="2021-04-23T00:04:06.022" v="19" actId="1076"/>
          <ac:spMkLst>
            <pc:docMk/>
            <pc:sldMk cId="0" sldId="258"/>
            <ac:spMk id="586" creationId="{00000000-0000-0000-0000-000000000000}"/>
          </ac:spMkLst>
        </pc:spChg>
        <pc:spChg chg="mod">
          <ac:chgData name="Moran, Jason T." userId="S::jmora005@odu.edu::04e349cc-5db0-45d6-b784-2cd4db72241c" providerId="AD" clId="Web-{E5F1572E-C8B4-4A8C-B496-EE584878B73E}" dt="2021-04-23T00:04:00.569" v="17" actId="1076"/>
          <ac:spMkLst>
            <pc:docMk/>
            <pc:sldMk cId="0" sldId="258"/>
            <ac:spMk id="590" creationId="{00000000-0000-0000-0000-000000000000}"/>
          </ac:spMkLst>
        </pc:spChg>
        <pc:picChg chg="mod">
          <ac:chgData name="Moran, Jason T." userId="S::jmora005@odu.edu::04e349cc-5db0-45d6-b784-2cd4db72241c" providerId="AD" clId="Web-{E5F1572E-C8B4-4A8C-B496-EE584878B73E}" dt="2021-04-23T00:03:52.428" v="14" actId="1076"/>
          <ac:picMkLst>
            <pc:docMk/>
            <pc:sldMk cId="0" sldId="258"/>
            <ac:picMk id="577" creationId="{00000000-0000-0000-0000-000000000000}"/>
          </ac:picMkLst>
        </pc:picChg>
        <pc:picChg chg="mod">
          <ac:chgData name="Moran, Jason T." userId="S::jmora005@odu.edu::04e349cc-5db0-45d6-b784-2cd4db72241c" providerId="AD" clId="Web-{E5F1572E-C8B4-4A8C-B496-EE584878B73E}" dt="2021-04-23T00:03:46.693" v="11" actId="1076"/>
          <ac:picMkLst>
            <pc:docMk/>
            <pc:sldMk cId="0" sldId="258"/>
            <ac:picMk id="578" creationId="{00000000-0000-0000-0000-000000000000}"/>
          </ac:picMkLst>
        </pc:picChg>
        <pc:picChg chg="mod">
          <ac:chgData name="Moran, Jason T." userId="S::jmora005@odu.edu::04e349cc-5db0-45d6-b784-2cd4db72241c" providerId="AD" clId="Web-{E5F1572E-C8B4-4A8C-B496-EE584878B73E}" dt="2021-04-23T00:03:52.444" v="15" actId="1076"/>
          <ac:picMkLst>
            <pc:docMk/>
            <pc:sldMk cId="0" sldId="258"/>
            <ac:picMk id="579" creationId="{00000000-0000-0000-0000-000000000000}"/>
          </ac:picMkLst>
        </pc:picChg>
        <pc:picChg chg="mod">
          <ac:chgData name="Moran, Jason T." userId="S::jmora005@odu.edu::04e349cc-5db0-45d6-b784-2cd4db72241c" providerId="AD" clId="Web-{E5F1572E-C8B4-4A8C-B496-EE584878B73E}" dt="2021-04-23T00:03:46.756" v="13" actId="1076"/>
          <ac:picMkLst>
            <pc:docMk/>
            <pc:sldMk cId="0" sldId="258"/>
            <ac:picMk id="583" creationId="{00000000-0000-0000-0000-000000000000}"/>
          </ac:picMkLst>
        </pc:picChg>
      </pc:sldChg>
    </pc:docChg>
  </pc:docChgLst>
  <pc:docChgLst>
    <pc:chgData name="Moran, Jason T." userId="S::jmora005@odu.edu::04e349cc-5db0-45d6-b784-2cd4db72241c" providerId="AD" clId="Web-{85A6C985-70D9-7012-598A-CCF1DF18FA5C}"/>
    <pc:docChg chg="addSld delSld modSld">
      <pc:chgData name="Moran, Jason T." userId="S::jmora005@odu.edu::04e349cc-5db0-45d6-b784-2cd4db72241c" providerId="AD" clId="Web-{85A6C985-70D9-7012-598A-CCF1DF18FA5C}" dt="2021-04-18T16:02:48.634" v="92"/>
      <pc:docMkLst>
        <pc:docMk/>
      </pc:docMkLst>
      <pc:sldChg chg="addSp delSp modSp add del">
        <pc:chgData name="Moran, Jason T." userId="S::jmora005@odu.edu::04e349cc-5db0-45d6-b784-2cd4db72241c" providerId="AD" clId="Web-{85A6C985-70D9-7012-598A-CCF1DF18FA5C}" dt="2021-04-18T16:02:48.634" v="92"/>
        <pc:sldMkLst>
          <pc:docMk/>
          <pc:sldMk cId="0" sldId="258"/>
        </pc:sldMkLst>
        <pc:spChg chg="add del mod">
          <ac:chgData name="Moran, Jason T." userId="S::jmora005@odu.edu::04e349cc-5db0-45d6-b784-2cd4db72241c" providerId="AD" clId="Web-{85A6C985-70D9-7012-598A-CCF1DF18FA5C}" dt="2021-04-18T16:00:17.989" v="69"/>
          <ac:spMkLst>
            <pc:docMk/>
            <pc:sldMk cId="0" sldId="258"/>
            <ac:spMk id="2" creationId="{320A9226-3F72-466B-B563-B34AA3BFE7E6}"/>
          </ac:spMkLst>
        </pc:spChg>
        <pc:spChg chg="mod">
          <ac:chgData name="Moran, Jason T." userId="S::jmora005@odu.edu::04e349cc-5db0-45d6-b784-2cd4db72241c" providerId="AD" clId="Web-{85A6C985-70D9-7012-598A-CCF1DF18FA5C}" dt="2021-04-18T16:01:25.225" v="79" actId="1076"/>
          <ac:spMkLst>
            <pc:docMk/>
            <pc:sldMk cId="0" sldId="258"/>
            <ac:spMk id="584" creationId="{00000000-0000-0000-0000-000000000000}"/>
          </ac:spMkLst>
        </pc:spChg>
        <pc:spChg chg="mod">
          <ac:chgData name="Moran, Jason T." userId="S::jmora005@odu.edu::04e349cc-5db0-45d6-b784-2cd4db72241c" providerId="AD" clId="Web-{85A6C985-70D9-7012-598A-CCF1DF18FA5C}" dt="2021-04-18T15:57:49.968" v="59" actId="20577"/>
          <ac:spMkLst>
            <pc:docMk/>
            <pc:sldMk cId="0" sldId="258"/>
            <ac:spMk id="587" creationId="{00000000-0000-0000-0000-000000000000}"/>
          </ac:spMkLst>
        </pc:spChg>
        <pc:spChg chg="mod">
          <ac:chgData name="Moran, Jason T." userId="S::jmora005@odu.edu::04e349cc-5db0-45d6-b784-2cd4db72241c" providerId="AD" clId="Web-{85A6C985-70D9-7012-598A-CCF1DF18FA5C}" dt="2021-04-18T16:00:52.912" v="75" actId="1076"/>
          <ac:spMkLst>
            <pc:docMk/>
            <pc:sldMk cId="0" sldId="258"/>
            <ac:spMk id="589" creationId="{00000000-0000-0000-0000-000000000000}"/>
          </ac:spMkLst>
        </pc:spChg>
        <pc:spChg chg="mod">
          <ac:chgData name="Moran, Jason T." userId="S::jmora005@odu.edu::04e349cc-5db0-45d6-b784-2cd4db72241c" providerId="AD" clId="Web-{85A6C985-70D9-7012-598A-CCF1DF18FA5C}" dt="2021-04-18T16:01:04.568" v="77" actId="1076"/>
          <ac:spMkLst>
            <pc:docMk/>
            <pc:sldMk cId="0" sldId="258"/>
            <ac:spMk id="590" creationId="{00000000-0000-0000-0000-000000000000}"/>
          </ac:spMkLst>
        </pc:spChg>
        <pc:grpChg chg="add del mod">
          <ac:chgData name="Moran, Jason T." userId="S::jmora005@odu.edu::04e349cc-5db0-45d6-b784-2cd4db72241c" providerId="AD" clId="Web-{85A6C985-70D9-7012-598A-CCF1DF18FA5C}" dt="2021-04-18T16:02:48.634" v="92"/>
          <ac:grpSpMkLst>
            <pc:docMk/>
            <pc:sldMk cId="0" sldId="258"/>
            <ac:grpSpMk id="576" creationId="{00000000-0000-0000-0000-000000000000}"/>
          </ac:grpSpMkLst>
        </pc:grpChg>
        <pc:picChg chg="mod">
          <ac:chgData name="Moran, Jason T." userId="S::jmora005@odu.edu::04e349cc-5db0-45d6-b784-2cd4db72241c" providerId="AD" clId="Web-{85A6C985-70D9-7012-598A-CCF1DF18FA5C}" dt="2021-04-18T16:01:14.350" v="78" actId="1076"/>
          <ac:picMkLst>
            <pc:docMk/>
            <pc:sldMk cId="0" sldId="258"/>
            <ac:picMk id="577" creationId="{00000000-0000-0000-0000-000000000000}"/>
          </ac:picMkLst>
        </pc:picChg>
        <pc:picChg chg="mod">
          <ac:chgData name="Moran, Jason T." userId="S::jmora005@odu.edu::04e349cc-5db0-45d6-b784-2cd4db72241c" providerId="AD" clId="Web-{85A6C985-70D9-7012-598A-CCF1DF18FA5C}" dt="2021-04-18T16:00:43.818" v="74" actId="1076"/>
          <ac:picMkLst>
            <pc:docMk/>
            <pc:sldMk cId="0" sldId="258"/>
            <ac:picMk id="582" creationId="{00000000-0000-0000-0000-000000000000}"/>
          </ac:picMkLst>
        </pc:picChg>
        <pc:picChg chg="mod">
          <ac:chgData name="Moran, Jason T." userId="S::jmora005@odu.edu::04e349cc-5db0-45d6-b784-2cd4db72241c" providerId="AD" clId="Web-{85A6C985-70D9-7012-598A-CCF1DF18FA5C}" dt="2021-04-18T16:01:04.303" v="76" actId="1076"/>
          <ac:picMkLst>
            <pc:docMk/>
            <pc:sldMk cId="0" sldId="258"/>
            <ac:picMk id="583" creationId="{00000000-0000-0000-0000-000000000000}"/>
          </ac:picMkLst>
        </pc:picChg>
      </pc:sldChg>
      <pc:sldChg chg="addSp delSp modSp">
        <pc:chgData name="Moran, Jason T." userId="S::jmora005@odu.edu::04e349cc-5db0-45d6-b784-2cd4db72241c" providerId="AD" clId="Web-{85A6C985-70D9-7012-598A-CCF1DF18FA5C}" dt="2021-04-18T15:57:19.872" v="42"/>
        <pc:sldMkLst>
          <pc:docMk/>
          <pc:sldMk cId="55974475" sldId="300"/>
        </pc:sldMkLst>
        <pc:spChg chg="add">
          <ac:chgData name="Moran, Jason T." userId="S::jmora005@odu.edu::04e349cc-5db0-45d6-b784-2cd4db72241c" providerId="AD" clId="Web-{85A6C985-70D9-7012-598A-CCF1DF18FA5C}" dt="2021-04-18T15:57:19.856" v="40"/>
          <ac:spMkLst>
            <pc:docMk/>
            <pc:sldMk cId="55974475" sldId="300"/>
            <ac:spMk id="2" creationId="{B57FDB2C-45EA-4C6B-B149-187E61DAE7E9}"/>
          </ac:spMkLst>
        </pc:spChg>
        <pc:spChg chg="add">
          <ac:chgData name="Moran, Jason T." userId="S::jmora005@odu.edu::04e349cc-5db0-45d6-b784-2cd4db72241c" providerId="AD" clId="Web-{85A6C985-70D9-7012-598A-CCF1DF18FA5C}" dt="2021-04-18T15:57:19.872" v="41"/>
          <ac:spMkLst>
            <pc:docMk/>
            <pc:sldMk cId="55974475" sldId="300"/>
            <ac:spMk id="3" creationId="{C2DB94C3-6186-4829-A6AA-4D8104CA47F5}"/>
          </ac:spMkLst>
        </pc:spChg>
        <pc:spChg chg="add">
          <ac:chgData name="Moran, Jason T." userId="S::jmora005@odu.edu::04e349cc-5db0-45d6-b784-2cd4db72241c" providerId="AD" clId="Web-{85A6C985-70D9-7012-598A-CCF1DF18FA5C}" dt="2021-04-18T15:57:19.872" v="42"/>
          <ac:spMkLst>
            <pc:docMk/>
            <pc:sldMk cId="55974475" sldId="300"/>
            <ac:spMk id="5" creationId="{9B8ED8BB-D1E4-4C58-9672-DCD2BFE99469}"/>
          </ac:spMkLst>
        </pc:spChg>
        <pc:spChg chg="del">
          <ac:chgData name="Moran, Jason T." userId="S::jmora005@odu.edu::04e349cc-5db0-45d6-b784-2cd4db72241c" providerId="AD" clId="Web-{85A6C985-70D9-7012-598A-CCF1DF18FA5C}" dt="2021-04-18T15:55:32.618" v="7"/>
          <ac:spMkLst>
            <pc:docMk/>
            <pc:sldMk cId="55974475" sldId="300"/>
            <ac:spMk id="28" creationId="{E0B62AD9-F9C7-48A5-AF12-497E87CFEDB3}"/>
          </ac:spMkLst>
        </pc:spChg>
        <pc:spChg chg="mod">
          <ac:chgData name="Moran, Jason T." userId="S::jmora005@odu.edu::04e349cc-5db0-45d6-b784-2cd4db72241c" providerId="AD" clId="Web-{85A6C985-70D9-7012-598A-CCF1DF18FA5C}" dt="2021-04-18T15:56:32.308" v="39" actId="20577"/>
          <ac:spMkLst>
            <pc:docMk/>
            <pc:sldMk cId="55974475" sldId="300"/>
            <ac:spMk id="29" creationId="{B8FA2B0F-9DB5-4A8A-A923-51C4CCF6FB69}"/>
          </ac:spMkLst>
        </pc:spChg>
      </pc:sldChg>
      <pc:sldChg chg="addSp delSp modSp">
        <pc:chgData name="Moran, Jason T." userId="S::jmora005@odu.edu::04e349cc-5db0-45d6-b784-2cd4db72241c" providerId="AD" clId="Web-{85A6C985-70D9-7012-598A-CCF1DF18FA5C}" dt="2021-04-18T15:57:21.544" v="45"/>
        <pc:sldMkLst>
          <pc:docMk/>
          <pc:sldMk cId="2512181292" sldId="301"/>
        </pc:sldMkLst>
        <pc:spChg chg="add">
          <ac:chgData name="Moran, Jason T." userId="S::jmora005@odu.edu::04e349cc-5db0-45d6-b784-2cd4db72241c" providerId="AD" clId="Web-{85A6C985-70D9-7012-598A-CCF1DF18FA5C}" dt="2021-04-18T15:57:21.528" v="43"/>
          <ac:spMkLst>
            <pc:docMk/>
            <pc:sldMk cId="2512181292" sldId="301"/>
            <ac:spMk id="2" creationId="{031E9B28-A0D5-4629-8B78-DADE4F9B6FD1}"/>
          </ac:spMkLst>
        </pc:spChg>
        <pc:spChg chg="add">
          <ac:chgData name="Moran, Jason T." userId="S::jmora005@odu.edu::04e349cc-5db0-45d6-b784-2cd4db72241c" providerId="AD" clId="Web-{85A6C985-70D9-7012-598A-CCF1DF18FA5C}" dt="2021-04-18T15:57:21.528" v="44"/>
          <ac:spMkLst>
            <pc:docMk/>
            <pc:sldMk cId="2512181292" sldId="301"/>
            <ac:spMk id="3" creationId="{63A203DB-1FD6-4D0F-8AC4-5B95187CFC1B}"/>
          </ac:spMkLst>
        </pc:spChg>
        <pc:spChg chg="add">
          <ac:chgData name="Moran, Jason T." userId="S::jmora005@odu.edu::04e349cc-5db0-45d6-b784-2cd4db72241c" providerId="AD" clId="Web-{85A6C985-70D9-7012-598A-CCF1DF18FA5C}" dt="2021-04-18T15:57:21.544" v="45"/>
          <ac:spMkLst>
            <pc:docMk/>
            <pc:sldMk cId="2512181292" sldId="301"/>
            <ac:spMk id="4" creationId="{DF8E66E8-F2D7-4EB3-87A7-990D25721B01}"/>
          </ac:spMkLst>
        </pc:spChg>
        <pc:spChg chg="mod">
          <ac:chgData name="Moran, Jason T." userId="S::jmora005@odu.edu::04e349cc-5db0-45d6-b784-2cd4db72241c" providerId="AD" clId="Web-{85A6C985-70D9-7012-598A-CCF1DF18FA5C}" dt="2021-04-18T15:56:14.620" v="38" actId="20577"/>
          <ac:spMkLst>
            <pc:docMk/>
            <pc:sldMk cId="2512181292" sldId="301"/>
            <ac:spMk id="8" creationId="{10006D63-195E-41BE-B844-AA156831A1C0}"/>
          </ac:spMkLst>
        </pc:spChg>
        <pc:spChg chg="del">
          <ac:chgData name="Moran, Jason T." userId="S::jmora005@odu.edu::04e349cc-5db0-45d6-b784-2cd4db72241c" providerId="AD" clId="Web-{85A6C985-70D9-7012-598A-CCF1DF18FA5C}" dt="2021-04-18T15:55:42.431" v="20"/>
          <ac:spMkLst>
            <pc:docMk/>
            <pc:sldMk cId="2512181292" sldId="301"/>
            <ac:spMk id="10" creationId="{8D0E5E60-45EE-4E20-AA9E-7B72E94492D4}"/>
          </ac:spMkLst>
        </pc:spChg>
        <pc:spChg chg="del">
          <ac:chgData name="Moran, Jason T." userId="S::jmora005@odu.edu::04e349cc-5db0-45d6-b784-2cd4db72241c" providerId="AD" clId="Web-{85A6C985-70D9-7012-598A-CCF1DF18FA5C}" dt="2021-04-18T15:55:41.494" v="19"/>
          <ac:spMkLst>
            <pc:docMk/>
            <pc:sldMk cId="2512181292" sldId="301"/>
            <ac:spMk id="12" creationId="{4F01D9FB-5991-4B78-8CCC-C6CBBECAF68F}"/>
          </ac:spMkLst>
        </pc:spChg>
      </pc:sldChg>
      <pc:sldChg chg="addSp modSp add replId">
        <pc:chgData name="Moran, Jason T." userId="S::jmora005@odu.edu::04e349cc-5db0-45d6-b784-2cd4db72241c" providerId="AD" clId="Web-{85A6C985-70D9-7012-598A-CCF1DF18FA5C}" dt="2021-04-18T15:57:22.434" v="48"/>
        <pc:sldMkLst>
          <pc:docMk/>
          <pc:sldMk cId="1095214825" sldId="302"/>
        </pc:sldMkLst>
        <pc:spChg chg="add">
          <ac:chgData name="Moran, Jason T." userId="S::jmora005@odu.edu::04e349cc-5db0-45d6-b784-2cd4db72241c" providerId="AD" clId="Web-{85A6C985-70D9-7012-598A-CCF1DF18FA5C}" dt="2021-04-18T15:57:22.419" v="46"/>
          <ac:spMkLst>
            <pc:docMk/>
            <pc:sldMk cId="1095214825" sldId="302"/>
            <ac:spMk id="2" creationId="{F1E86866-95EB-4477-A255-E3CB5E6E27DD}"/>
          </ac:spMkLst>
        </pc:spChg>
        <pc:spChg chg="add">
          <ac:chgData name="Moran, Jason T." userId="S::jmora005@odu.edu::04e349cc-5db0-45d6-b784-2cd4db72241c" providerId="AD" clId="Web-{85A6C985-70D9-7012-598A-CCF1DF18FA5C}" dt="2021-04-18T15:57:22.434" v="47"/>
          <ac:spMkLst>
            <pc:docMk/>
            <pc:sldMk cId="1095214825" sldId="302"/>
            <ac:spMk id="4" creationId="{C3C6F429-1738-4282-B079-7FD679CBCA78}"/>
          </ac:spMkLst>
        </pc:spChg>
        <pc:spChg chg="add">
          <ac:chgData name="Moran, Jason T." userId="S::jmora005@odu.edu::04e349cc-5db0-45d6-b784-2cd4db72241c" providerId="AD" clId="Web-{85A6C985-70D9-7012-598A-CCF1DF18FA5C}" dt="2021-04-18T15:57:22.434" v="48"/>
          <ac:spMkLst>
            <pc:docMk/>
            <pc:sldMk cId="1095214825" sldId="302"/>
            <ac:spMk id="6" creationId="{96880776-A3F1-46B1-8F0E-4208EE85EC9C}"/>
          </ac:spMkLst>
        </pc:spChg>
        <pc:spChg chg="mod">
          <ac:chgData name="Moran, Jason T." userId="S::jmora005@odu.edu::04e349cc-5db0-45d6-b784-2cd4db72241c" providerId="AD" clId="Web-{85A6C985-70D9-7012-598A-CCF1DF18FA5C}" dt="2021-04-18T15:56:10.964" v="37" actId="20577"/>
          <ac:spMkLst>
            <pc:docMk/>
            <pc:sldMk cId="1095214825" sldId="302"/>
            <ac:spMk id="8" creationId="{10006D63-195E-41BE-B844-AA156831A1C0}"/>
          </ac:spMkLst>
        </pc:spChg>
      </pc:sldChg>
      <pc:sldChg chg="addSp delSp modSp new">
        <pc:chgData name="Moran, Jason T." userId="S::jmora005@odu.edu::04e349cc-5db0-45d6-b784-2cd4db72241c" providerId="AD" clId="Web-{85A6C985-70D9-7012-598A-CCF1DF18FA5C}" dt="2021-04-18T15:57:23.372" v="51"/>
        <pc:sldMkLst>
          <pc:docMk/>
          <pc:sldMk cId="3350362037" sldId="303"/>
        </pc:sldMkLst>
        <pc:spChg chg="mod">
          <ac:chgData name="Moran, Jason T." userId="S::jmora005@odu.edu::04e349cc-5db0-45d6-b784-2cd4db72241c" providerId="AD" clId="Web-{85A6C985-70D9-7012-598A-CCF1DF18FA5C}" dt="2021-04-18T15:56:06.995" v="36" actId="20577"/>
          <ac:spMkLst>
            <pc:docMk/>
            <pc:sldMk cId="3350362037" sldId="303"/>
            <ac:spMk id="2" creationId="{9CD4734B-E703-4D1E-AB74-6C76746F6214}"/>
          </ac:spMkLst>
        </pc:spChg>
        <pc:spChg chg="del mod">
          <ac:chgData name="Moran, Jason T." userId="S::jmora005@odu.edu::04e349cc-5db0-45d6-b784-2cd4db72241c" providerId="AD" clId="Web-{85A6C985-70D9-7012-598A-CCF1DF18FA5C}" dt="2021-04-18T15:56:00.104" v="34"/>
          <ac:spMkLst>
            <pc:docMk/>
            <pc:sldMk cId="3350362037" sldId="303"/>
            <ac:spMk id="3" creationId="{811FF551-82C9-4D9D-A2C1-ED174A3AF536}"/>
          </ac:spMkLst>
        </pc:spChg>
        <pc:spChg chg="del">
          <ac:chgData name="Moran, Jason T." userId="S::jmora005@odu.edu::04e349cc-5db0-45d6-b784-2cd4db72241c" providerId="AD" clId="Web-{85A6C985-70D9-7012-598A-CCF1DF18FA5C}" dt="2021-04-18T15:56:03.526" v="35"/>
          <ac:spMkLst>
            <pc:docMk/>
            <pc:sldMk cId="3350362037" sldId="303"/>
            <ac:spMk id="4" creationId="{D1888245-055B-488E-985E-14D31A9F8C4B}"/>
          </ac:spMkLst>
        </pc:spChg>
        <pc:spChg chg="add">
          <ac:chgData name="Moran, Jason T." userId="S::jmora005@odu.edu::04e349cc-5db0-45d6-b784-2cd4db72241c" providerId="AD" clId="Web-{85A6C985-70D9-7012-598A-CCF1DF18FA5C}" dt="2021-04-18T15:57:23.356" v="49"/>
          <ac:spMkLst>
            <pc:docMk/>
            <pc:sldMk cId="3350362037" sldId="303"/>
            <ac:spMk id="6" creationId="{DC680790-68E4-492B-BC1B-1710BE54810B}"/>
          </ac:spMkLst>
        </pc:spChg>
        <pc:spChg chg="add">
          <ac:chgData name="Moran, Jason T." userId="S::jmora005@odu.edu::04e349cc-5db0-45d6-b784-2cd4db72241c" providerId="AD" clId="Web-{85A6C985-70D9-7012-598A-CCF1DF18FA5C}" dt="2021-04-18T15:57:23.356" v="50"/>
          <ac:spMkLst>
            <pc:docMk/>
            <pc:sldMk cId="3350362037" sldId="303"/>
            <ac:spMk id="8" creationId="{6CF17523-B33F-4F80-B3CA-79BF8ED8AAB9}"/>
          </ac:spMkLst>
        </pc:spChg>
        <pc:spChg chg="add">
          <ac:chgData name="Moran, Jason T." userId="S::jmora005@odu.edu::04e349cc-5db0-45d6-b784-2cd4db72241c" providerId="AD" clId="Web-{85A6C985-70D9-7012-598A-CCF1DF18FA5C}" dt="2021-04-18T15:57:23.372" v="51"/>
          <ac:spMkLst>
            <pc:docMk/>
            <pc:sldMk cId="3350362037" sldId="303"/>
            <ac:spMk id="10" creationId="{222D5A09-F08D-4C7F-BE41-FC5E0B13B481}"/>
          </ac:spMkLst>
        </pc:spChg>
      </pc:sldChg>
      <pc:sldChg chg="addSp delSp add del replId">
        <pc:chgData name="Moran, Jason T." userId="S::jmora005@odu.edu::04e349cc-5db0-45d6-b784-2cd4db72241c" providerId="AD" clId="Web-{85A6C985-70D9-7012-598A-CCF1DF18FA5C}" dt="2021-04-18T16:01:56.445" v="84"/>
        <pc:sldMkLst>
          <pc:docMk/>
          <pc:sldMk cId="1685363314" sldId="304"/>
        </pc:sldMkLst>
        <pc:grpChg chg="add del">
          <ac:chgData name="Moran, Jason T." userId="S::jmora005@odu.edu::04e349cc-5db0-45d6-b784-2cd4db72241c" providerId="AD" clId="Web-{85A6C985-70D9-7012-598A-CCF1DF18FA5C}" dt="2021-04-18T16:01:47.460" v="83"/>
          <ac:grpSpMkLst>
            <pc:docMk/>
            <pc:sldMk cId="1685363314" sldId="304"/>
            <ac:grpSpMk id="576" creationId="{00000000-0000-0000-0000-000000000000}"/>
          </ac:grpSpMkLst>
        </pc:grpChg>
      </pc:sldChg>
    </pc:docChg>
  </pc:docChgLst>
  <pc:docChgLst>
    <pc:chgData name="Miller, Chris" userId="S::cmill029@odu.edu::274ac5cb-abb3-48f0-bd6b-f0f35ba66f10" providerId="AD" clId="Web-{81ECBF9F-7017-B000-D38A-4171E6EB302A}"/>
    <pc:docChg chg="modSld">
      <pc:chgData name="Miller, Chris" userId="S::cmill029@odu.edu::274ac5cb-abb3-48f0-bd6b-f0f35ba66f10" providerId="AD" clId="Web-{81ECBF9F-7017-B000-D38A-4171E6EB302A}" dt="2021-04-20T00:26:48.206" v="4" actId="20577"/>
      <pc:docMkLst>
        <pc:docMk/>
      </pc:docMkLst>
      <pc:sldChg chg="modSp">
        <pc:chgData name="Miller, Chris" userId="S::cmill029@odu.edu::274ac5cb-abb3-48f0-bd6b-f0f35ba66f10" providerId="AD" clId="Web-{81ECBF9F-7017-B000-D38A-4171E6EB302A}" dt="2021-04-20T00:24:23.453" v="1" actId="20577"/>
        <pc:sldMkLst>
          <pc:docMk/>
          <pc:sldMk cId="584574982" sldId="293"/>
        </pc:sldMkLst>
        <pc:spChg chg="mod">
          <ac:chgData name="Miller, Chris" userId="S::cmill029@odu.edu::274ac5cb-abb3-48f0-bd6b-f0f35ba66f10" providerId="AD" clId="Web-{81ECBF9F-7017-B000-D38A-4171E6EB302A}" dt="2021-04-20T00:24:23.453" v="1" actId="20577"/>
          <ac:spMkLst>
            <pc:docMk/>
            <pc:sldMk cId="584574982" sldId="293"/>
            <ac:spMk id="3" creationId="{4151C24E-3E1F-48EF-AC23-723A86E46031}"/>
          </ac:spMkLst>
        </pc:spChg>
      </pc:sldChg>
      <pc:sldChg chg="modSp">
        <pc:chgData name="Miller, Chris" userId="S::cmill029@odu.edu::274ac5cb-abb3-48f0-bd6b-f0f35ba66f10" providerId="AD" clId="Web-{81ECBF9F-7017-B000-D38A-4171E6EB302A}" dt="2021-04-20T00:26:48.206" v="4" actId="20577"/>
        <pc:sldMkLst>
          <pc:docMk/>
          <pc:sldMk cId="3350362037" sldId="303"/>
        </pc:sldMkLst>
        <pc:spChg chg="mod">
          <ac:chgData name="Miller, Chris" userId="S::cmill029@odu.edu::274ac5cb-abb3-48f0-bd6b-f0f35ba66f10" providerId="AD" clId="Web-{81ECBF9F-7017-B000-D38A-4171E6EB302A}" dt="2021-04-20T00:26:48.206" v="4" actId="20577"/>
          <ac:spMkLst>
            <pc:docMk/>
            <pc:sldMk cId="3350362037" sldId="303"/>
            <ac:spMk id="7" creationId="{5D52A54A-6037-4006-A6F2-DF7A16F41E0D}"/>
          </ac:spMkLst>
        </pc:spChg>
      </pc:sldChg>
    </pc:docChg>
  </pc:docChgLst>
  <pc:docChgLst>
    <pc:chgData name="Aquilino, Byron" userId="9f03d169-0b3e-4439-a026-7b496271d171" providerId="ADAL" clId="{1CCB5954-D362-457F-8466-44670CC459A9}"/>
    <pc:docChg chg="undo redo custSel addSld delSld modSld sldOrd modMainMaster">
      <pc:chgData name="Aquilino, Byron" userId="9f03d169-0b3e-4439-a026-7b496271d171" providerId="ADAL" clId="{1CCB5954-D362-457F-8466-44670CC459A9}" dt="2020-12-10T03:30:17.047" v="1840" actId="1076"/>
      <pc:docMkLst>
        <pc:docMk/>
      </pc:docMkLst>
      <pc:sldChg chg="modSp modTransition">
        <pc:chgData name="Aquilino, Byron" userId="9f03d169-0b3e-4439-a026-7b496271d171" providerId="ADAL" clId="{1CCB5954-D362-457F-8466-44670CC459A9}" dt="2020-12-02T01:48:32.701" v="155"/>
        <pc:sldMkLst>
          <pc:docMk/>
          <pc:sldMk cId="476441148" sldId="263"/>
        </pc:sldMkLst>
        <pc:spChg chg="mod">
          <ac:chgData name="Aquilino, Byron" userId="9f03d169-0b3e-4439-a026-7b496271d171" providerId="ADAL" clId="{1CCB5954-D362-457F-8466-44670CC459A9}" dt="2020-11-29T16:33:11.340" v="7" actId="20577"/>
          <ac:spMkLst>
            <pc:docMk/>
            <pc:sldMk cId="476441148" sldId="263"/>
            <ac:spMk id="12" creationId="{22C18C7F-3980-49B8-87F2-E9354FD7E279}"/>
          </ac:spMkLst>
        </pc:spChg>
      </pc:sldChg>
      <pc:sldChg chg="modTransition">
        <pc:chgData name="Aquilino, Byron" userId="9f03d169-0b3e-4439-a026-7b496271d171" providerId="ADAL" clId="{1CCB5954-D362-457F-8466-44670CC459A9}" dt="2020-12-02T01:49:09.548" v="156"/>
        <pc:sldMkLst>
          <pc:docMk/>
          <pc:sldMk cId="3051612149" sldId="264"/>
        </pc:sldMkLst>
      </pc:sldChg>
      <pc:sldChg chg="modSp modTransition">
        <pc:chgData name="Aquilino, Byron" userId="9f03d169-0b3e-4439-a026-7b496271d171" providerId="ADAL" clId="{1CCB5954-D362-457F-8466-44670CC459A9}" dt="2020-12-02T01:49:28.599" v="157"/>
        <pc:sldMkLst>
          <pc:docMk/>
          <pc:sldMk cId="0" sldId="265"/>
        </pc:sldMkLst>
        <pc:spChg chg="mod">
          <ac:chgData name="Aquilino, Byron" userId="9f03d169-0b3e-4439-a026-7b496271d171" providerId="ADAL" clId="{1CCB5954-D362-457F-8466-44670CC459A9}" dt="2020-11-29T16:33:27.804" v="15" actId="20577"/>
          <ac:spMkLst>
            <pc:docMk/>
            <pc:sldMk cId="0" sldId="265"/>
            <ac:spMk id="14" creationId="{19A22E1F-0804-4084-ACB3-2E31E43CEA64}"/>
          </ac:spMkLst>
        </pc:spChg>
      </pc:sldChg>
      <pc:sldChg chg="modSp">
        <pc:chgData name="Aquilino, Byron" userId="9f03d169-0b3e-4439-a026-7b496271d171" providerId="ADAL" clId="{1CCB5954-D362-457F-8466-44670CC459A9}" dt="2020-11-29T16:38:01.989" v="16" actId="14826"/>
        <pc:sldMkLst>
          <pc:docMk/>
          <pc:sldMk cId="0" sldId="266"/>
        </pc:sldMkLst>
        <pc:picChg chg="mod">
          <ac:chgData name="Aquilino, Byron" userId="9f03d169-0b3e-4439-a026-7b496271d171" providerId="ADAL" clId="{1CCB5954-D362-457F-8466-44670CC459A9}" dt="2020-11-29T16:38:01.989" v="16" actId="14826"/>
          <ac:picMkLst>
            <pc:docMk/>
            <pc:sldMk cId="0" sldId="266"/>
            <ac:picMk id="646" creationId="{00000000-0000-0000-0000-000000000000}"/>
          </ac:picMkLst>
        </pc:picChg>
      </pc:sldChg>
      <pc:sldChg chg="modSp">
        <pc:chgData name="Aquilino, Byron" userId="9f03d169-0b3e-4439-a026-7b496271d171" providerId="ADAL" clId="{1CCB5954-D362-457F-8466-44670CC459A9}" dt="2020-11-29T16:57:01.208" v="44" actId="14826"/>
        <pc:sldMkLst>
          <pc:docMk/>
          <pc:sldMk cId="0" sldId="267"/>
        </pc:sldMkLst>
        <pc:picChg chg="mod">
          <ac:chgData name="Aquilino, Byron" userId="9f03d169-0b3e-4439-a026-7b496271d171" providerId="ADAL" clId="{1CCB5954-D362-457F-8466-44670CC459A9}" dt="2020-11-29T16:57:01.208" v="44" actId="14826"/>
          <ac:picMkLst>
            <pc:docMk/>
            <pc:sldMk cId="0" sldId="267"/>
            <ac:picMk id="652" creationId="{00000000-0000-0000-0000-000000000000}"/>
          </ac:picMkLst>
        </pc:picChg>
      </pc:sldChg>
      <pc:sldChg chg="modSp">
        <pc:chgData name="Aquilino, Byron" userId="9f03d169-0b3e-4439-a026-7b496271d171" providerId="ADAL" clId="{1CCB5954-D362-457F-8466-44670CC459A9}" dt="2020-11-29T16:39:13.504" v="27" actId="20577"/>
        <pc:sldMkLst>
          <pc:docMk/>
          <pc:sldMk cId="0" sldId="268"/>
        </pc:sldMkLst>
        <pc:spChg chg="mod">
          <ac:chgData name="Aquilino, Byron" userId="9f03d169-0b3e-4439-a026-7b496271d171" providerId="ADAL" clId="{1CCB5954-D362-457F-8466-44670CC459A9}" dt="2020-11-29T16:39:13.504" v="27" actId="20577"/>
          <ac:spMkLst>
            <pc:docMk/>
            <pc:sldMk cId="0" sldId="268"/>
            <ac:spMk id="10" creationId="{3FE9768C-EB0A-4113-9033-2FF3C2FD44EB}"/>
          </ac:spMkLst>
        </pc:spChg>
      </pc:sldChg>
      <pc:sldChg chg="modSp">
        <pc:chgData name="Aquilino, Byron" userId="9f03d169-0b3e-4439-a026-7b496271d171" providerId="ADAL" clId="{1CCB5954-D362-457F-8466-44670CC459A9}" dt="2020-11-29T16:51:08.107" v="40" actId="14826"/>
        <pc:sldMkLst>
          <pc:docMk/>
          <pc:sldMk cId="0" sldId="270"/>
        </pc:sldMkLst>
        <pc:spChg chg="mod">
          <ac:chgData name="Aquilino, Byron" userId="9f03d169-0b3e-4439-a026-7b496271d171" providerId="ADAL" clId="{1CCB5954-D362-457F-8466-44670CC459A9}" dt="2020-11-29T16:39:31.676" v="33" actId="20577"/>
          <ac:spMkLst>
            <pc:docMk/>
            <pc:sldMk cId="0" sldId="270"/>
            <ac:spMk id="671" creationId="{00000000-0000-0000-0000-000000000000}"/>
          </ac:spMkLst>
        </pc:spChg>
        <pc:picChg chg="mod">
          <ac:chgData name="Aquilino, Byron" userId="9f03d169-0b3e-4439-a026-7b496271d171" providerId="ADAL" clId="{1CCB5954-D362-457F-8466-44670CC459A9}" dt="2020-11-29T16:51:08.107" v="40" actId="14826"/>
          <ac:picMkLst>
            <pc:docMk/>
            <pc:sldMk cId="0" sldId="270"/>
            <ac:picMk id="670" creationId="{00000000-0000-0000-0000-000000000000}"/>
          </ac:picMkLst>
        </pc:picChg>
      </pc:sldChg>
      <pc:sldChg chg="modSp">
        <pc:chgData name="Aquilino, Byron" userId="9f03d169-0b3e-4439-a026-7b496271d171" providerId="ADAL" clId="{1CCB5954-D362-457F-8466-44670CC459A9}" dt="2020-11-29T16:51:17.207" v="41" actId="14826"/>
        <pc:sldMkLst>
          <pc:docMk/>
          <pc:sldMk cId="0" sldId="271"/>
        </pc:sldMkLst>
        <pc:picChg chg="mod">
          <ac:chgData name="Aquilino, Byron" userId="9f03d169-0b3e-4439-a026-7b496271d171" providerId="ADAL" clId="{1CCB5954-D362-457F-8466-44670CC459A9}" dt="2020-11-29T16:51:17.207" v="41" actId="14826"/>
          <ac:picMkLst>
            <pc:docMk/>
            <pc:sldMk cId="0" sldId="271"/>
            <ac:picMk id="675" creationId="{00000000-0000-0000-0000-000000000000}"/>
          </ac:picMkLst>
        </pc:picChg>
      </pc:sldChg>
      <pc:sldChg chg="modSp">
        <pc:chgData name="Aquilino, Byron" userId="9f03d169-0b3e-4439-a026-7b496271d171" providerId="ADAL" clId="{1CCB5954-D362-457F-8466-44670CC459A9}" dt="2020-11-29T16:51:32.291" v="42" actId="14826"/>
        <pc:sldMkLst>
          <pc:docMk/>
          <pc:sldMk cId="0" sldId="272"/>
        </pc:sldMkLst>
        <pc:picChg chg="mod">
          <ac:chgData name="Aquilino, Byron" userId="9f03d169-0b3e-4439-a026-7b496271d171" providerId="ADAL" clId="{1CCB5954-D362-457F-8466-44670CC459A9}" dt="2020-11-29T16:51:32.291" v="42" actId="14826"/>
          <ac:picMkLst>
            <pc:docMk/>
            <pc:sldMk cId="0" sldId="272"/>
            <ac:picMk id="677" creationId="{00000000-0000-0000-0000-000000000000}"/>
          </ac:picMkLst>
        </pc:picChg>
      </pc:sldChg>
      <pc:sldChg chg="modSp">
        <pc:chgData name="Aquilino, Byron" userId="9f03d169-0b3e-4439-a026-7b496271d171" providerId="ADAL" clId="{1CCB5954-D362-457F-8466-44670CC459A9}" dt="2020-11-29T16:51:41.975" v="43" actId="14826"/>
        <pc:sldMkLst>
          <pc:docMk/>
          <pc:sldMk cId="0" sldId="273"/>
        </pc:sldMkLst>
        <pc:picChg chg="mod">
          <ac:chgData name="Aquilino, Byron" userId="9f03d169-0b3e-4439-a026-7b496271d171" providerId="ADAL" clId="{1CCB5954-D362-457F-8466-44670CC459A9}" dt="2020-11-29T16:51:41.975" v="43" actId="14826"/>
          <ac:picMkLst>
            <pc:docMk/>
            <pc:sldMk cId="0" sldId="273"/>
            <ac:picMk id="683" creationId="{00000000-0000-0000-0000-000000000000}"/>
          </ac:picMkLst>
        </pc:picChg>
      </pc:sldChg>
      <pc:sldChg chg="modSp">
        <pc:chgData name="Aquilino, Byron" userId="9f03d169-0b3e-4439-a026-7b496271d171" providerId="ADAL" clId="{1CCB5954-D362-457F-8466-44670CC459A9}" dt="2020-12-03T01:06:52.963" v="1438"/>
        <pc:sldMkLst>
          <pc:docMk/>
          <pc:sldMk cId="0" sldId="275"/>
        </pc:sldMkLst>
        <pc:picChg chg="mod">
          <ac:chgData name="Aquilino, Byron" userId="9f03d169-0b3e-4439-a026-7b496271d171" providerId="ADAL" clId="{1CCB5954-D362-457F-8466-44670CC459A9}" dt="2020-12-03T01:06:52.963" v="1438"/>
          <ac:picMkLst>
            <pc:docMk/>
            <pc:sldMk cId="0" sldId="275"/>
            <ac:picMk id="3" creationId="{7C72C770-DBE6-4031-B5D5-F0E8C11FD08B}"/>
          </ac:picMkLst>
        </pc:picChg>
      </pc:sldChg>
      <pc:sldChg chg="modSp">
        <pc:chgData name="Aquilino, Byron" userId="9f03d169-0b3e-4439-a026-7b496271d171" providerId="ADAL" clId="{1CCB5954-D362-457F-8466-44670CC459A9}" dt="2020-11-29T17:13:56.619" v="154" actId="403"/>
        <pc:sldMkLst>
          <pc:docMk/>
          <pc:sldMk cId="0" sldId="276"/>
        </pc:sldMkLst>
        <pc:spChg chg="mod">
          <ac:chgData name="Aquilino, Byron" userId="9f03d169-0b3e-4439-a026-7b496271d171" providerId="ADAL" clId="{1CCB5954-D362-457F-8466-44670CC459A9}" dt="2020-11-29T17:12:39.072" v="146" actId="20577"/>
          <ac:spMkLst>
            <pc:docMk/>
            <pc:sldMk cId="0" sldId="276"/>
            <ac:spMk id="753" creationId="{00000000-0000-0000-0000-000000000000}"/>
          </ac:spMkLst>
        </pc:spChg>
        <pc:spChg chg="mod">
          <ac:chgData name="Aquilino, Byron" userId="9f03d169-0b3e-4439-a026-7b496271d171" providerId="ADAL" clId="{1CCB5954-D362-457F-8466-44670CC459A9}" dt="2020-11-29T17:13:56.619" v="154" actId="403"/>
          <ac:spMkLst>
            <pc:docMk/>
            <pc:sldMk cId="0" sldId="276"/>
            <ac:spMk id="754" creationId="{00000000-0000-0000-0000-000000000000}"/>
          </ac:spMkLst>
        </pc:spChg>
      </pc:sldChg>
      <pc:sldChg chg="modSp">
        <pc:chgData name="Aquilino, Byron" userId="9f03d169-0b3e-4439-a026-7b496271d171" providerId="ADAL" clId="{1CCB5954-D362-457F-8466-44670CC459A9}" dt="2020-12-03T01:53:20.096" v="1777" actId="20577"/>
        <pc:sldMkLst>
          <pc:docMk/>
          <pc:sldMk cId="0" sldId="277"/>
        </pc:sldMkLst>
        <pc:spChg chg="mod">
          <ac:chgData name="Aquilino, Byron" userId="9f03d169-0b3e-4439-a026-7b496271d171" providerId="ADAL" clId="{1CCB5954-D362-457F-8466-44670CC459A9}" dt="2020-12-02T02:05:09.764" v="231" actId="20577"/>
          <ac:spMkLst>
            <pc:docMk/>
            <pc:sldMk cId="0" sldId="277"/>
            <ac:spMk id="8" creationId="{2CBF6E18-ECD4-4C6C-8F3E-FF0EBA6B9DDB}"/>
          </ac:spMkLst>
        </pc:spChg>
        <pc:spChg chg="mod">
          <ac:chgData name="Aquilino, Byron" userId="9f03d169-0b3e-4439-a026-7b496271d171" providerId="ADAL" clId="{1CCB5954-D362-457F-8466-44670CC459A9}" dt="2020-12-03T01:53:20.096" v="1777" actId="20577"/>
          <ac:spMkLst>
            <pc:docMk/>
            <pc:sldMk cId="0" sldId="277"/>
            <ac:spMk id="759" creationId="{00000000-0000-0000-0000-000000000000}"/>
          </ac:spMkLst>
        </pc:spChg>
      </pc:sldChg>
      <pc:sldChg chg="modSp">
        <pc:chgData name="Aquilino, Byron" userId="9f03d169-0b3e-4439-a026-7b496271d171" providerId="ADAL" clId="{1CCB5954-D362-457F-8466-44670CC459A9}" dt="2020-11-29T17:02:50.370" v="71" actId="20577"/>
        <pc:sldMkLst>
          <pc:docMk/>
          <pc:sldMk cId="0" sldId="281"/>
        </pc:sldMkLst>
        <pc:spChg chg="mod">
          <ac:chgData name="Aquilino, Byron" userId="9f03d169-0b3e-4439-a026-7b496271d171" providerId="ADAL" clId="{1CCB5954-D362-457F-8466-44670CC459A9}" dt="2020-11-29T17:02:50.370" v="71" actId="20577"/>
          <ac:spMkLst>
            <pc:docMk/>
            <pc:sldMk cId="0" sldId="281"/>
            <ac:spMk id="783" creationId="{00000000-0000-0000-0000-000000000000}"/>
          </ac:spMkLst>
        </pc:spChg>
      </pc:sldChg>
      <pc:sldChg chg="addSp delSp modSp">
        <pc:chgData name="Aquilino, Byron" userId="9f03d169-0b3e-4439-a026-7b496271d171" providerId="ADAL" clId="{1CCB5954-D362-457F-8466-44670CC459A9}" dt="2020-12-02T04:03:17.019" v="985" actId="478"/>
        <pc:sldMkLst>
          <pc:docMk/>
          <pc:sldMk cId="0" sldId="283"/>
        </pc:sldMkLst>
        <pc:spChg chg="add del mod">
          <ac:chgData name="Aquilino, Byron" userId="9f03d169-0b3e-4439-a026-7b496271d171" providerId="ADAL" clId="{1CCB5954-D362-457F-8466-44670CC459A9}" dt="2020-12-02T03:40:38.087" v="686" actId="478"/>
          <ac:spMkLst>
            <pc:docMk/>
            <pc:sldMk cId="0" sldId="283"/>
            <ac:spMk id="4" creationId="{51F30CF7-AE97-49D1-B11D-8B6D3646F20C}"/>
          </ac:spMkLst>
        </pc:spChg>
        <pc:picChg chg="add del mod ord">
          <ac:chgData name="Aquilino, Byron" userId="9f03d169-0b3e-4439-a026-7b496271d171" providerId="ADAL" clId="{1CCB5954-D362-457F-8466-44670CC459A9}" dt="2020-12-02T04:03:17.019" v="985" actId="478"/>
          <ac:picMkLst>
            <pc:docMk/>
            <pc:sldMk cId="0" sldId="283"/>
            <ac:picMk id="3" creationId="{B9734E54-BB62-4589-A4F9-1009FAFD235A}"/>
          </ac:picMkLst>
        </pc:picChg>
      </pc:sldChg>
      <pc:sldChg chg="modSp">
        <pc:chgData name="Aquilino, Byron" userId="9f03d169-0b3e-4439-a026-7b496271d171" providerId="ADAL" clId="{1CCB5954-D362-457F-8466-44670CC459A9}" dt="2020-11-29T17:05:02.591" v="89" actId="20577"/>
        <pc:sldMkLst>
          <pc:docMk/>
          <pc:sldMk cId="0" sldId="285"/>
        </pc:sldMkLst>
        <pc:spChg chg="mod">
          <ac:chgData name="Aquilino, Byron" userId="9f03d169-0b3e-4439-a026-7b496271d171" providerId="ADAL" clId="{1CCB5954-D362-457F-8466-44670CC459A9}" dt="2020-11-29T17:05:02.591" v="89" actId="20577"/>
          <ac:spMkLst>
            <pc:docMk/>
            <pc:sldMk cId="0" sldId="285"/>
            <ac:spMk id="815" creationId="{00000000-0000-0000-0000-000000000000}"/>
          </ac:spMkLst>
        </pc:spChg>
      </pc:sldChg>
      <pc:sldChg chg="addSp delSp modSp">
        <pc:chgData name="Aquilino, Byron" userId="9f03d169-0b3e-4439-a026-7b496271d171" providerId="ADAL" clId="{1CCB5954-D362-457F-8466-44670CC459A9}" dt="2020-12-03T02:17:42.072" v="1837" actId="20577"/>
        <pc:sldMkLst>
          <pc:docMk/>
          <pc:sldMk cId="0" sldId="299"/>
        </pc:sldMkLst>
        <pc:spChg chg="add del mod">
          <ac:chgData name="Aquilino, Byron" userId="9f03d169-0b3e-4439-a026-7b496271d171" providerId="ADAL" clId="{1CCB5954-D362-457F-8466-44670CC459A9}" dt="2020-12-02T03:57:27.427" v="970" actId="478"/>
          <ac:spMkLst>
            <pc:docMk/>
            <pc:sldMk cId="0" sldId="299"/>
            <ac:spMk id="2" creationId="{223B32AA-10E7-4449-84B0-6BF62DF18733}"/>
          </ac:spMkLst>
        </pc:spChg>
        <pc:spChg chg="add del mod">
          <ac:chgData name="Aquilino, Byron" userId="9f03d169-0b3e-4439-a026-7b496271d171" providerId="ADAL" clId="{1CCB5954-D362-457F-8466-44670CC459A9}" dt="2020-12-02T03:57:30.783" v="971" actId="478"/>
          <ac:spMkLst>
            <pc:docMk/>
            <pc:sldMk cId="0" sldId="299"/>
            <ac:spMk id="3" creationId="{6E445B45-29C3-4F93-9A5E-1E7157FE390B}"/>
          </ac:spMkLst>
        </pc:spChg>
        <pc:spChg chg="mod">
          <ac:chgData name="Aquilino, Byron" userId="9f03d169-0b3e-4439-a026-7b496271d171" providerId="ADAL" clId="{1CCB5954-D362-457F-8466-44670CC459A9}" dt="2020-12-03T02:17:11.360" v="1833" actId="20577"/>
          <ac:spMkLst>
            <pc:docMk/>
            <pc:sldMk cId="0" sldId="299"/>
            <ac:spMk id="7" creationId="{B9116B25-C4D1-482A-A606-58E221454246}"/>
          </ac:spMkLst>
        </pc:spChg>
        <pc:spChg chg="mod">
          <ac:chgData name="Aquilino, Byron" userId="9f03d169-0b3e-4439-a026-7b496271d171" providerId="ADAL" clId="{1CCB5954-D362-457F-8466-44670CC459A9}" dt="2020-12-03T02:17:42.072" v="1837" actId="20577"/>
          <ac:spMkLst>
            <pc:docMk/>
            <pc:sldMk cId="0" sldId="299"/>
            <ac:spMk id="8" creationId="{3706FE77-E07F-40D0-9383-37A1FEA7985C}"/>
          </ac:spMkLst>
        </pc:spChg>
        <pc:spChg chg="mod">
          <ac:chgData name="Aquilino, Byron" userId="9f03d169-0b3e-4439-a026-7b496271d171" providerId="ADAL" clId="{1CCB5954-D362-457F-8466-44670CC459A9}" dt="2020-12-03T02:16:29.095" v="1823" actId="20577"/>
          <ac:spMkLst>
            <pc:docMk/>
            <pc:sldMk cId="0" sldId="299"/>
            <ac:spMk id="569" creationId="{00000000-0000-0000-0000-000000000000}"/>
          </ac:spMkLst>
        </pc:spChg>
      </pc:sldChg>
      <pc:sldChg chg="addSp modSp">
        <pc:chgData name="Aquilino, Byron" userId="9f03d169-0b3e-4439-a026-7b496271d171" providerId="ADAL" clId="{1CCB5954-D362-457F-8466-44670CC459A9}" dt="2020-12-03T01:15:58.189" v="1468" actId="20577"/>
        <pc:sldMkLst>
          <pc:docMk/>
          <pc:sldMk cId="2154853339" sldId="301"/>
        </pc:sldMkLst>
        <pc:spChg chg="add mod">
          <ac:chgData name="Aquilino, Byron" userId="9f03d169-0b3e-4439-a026-7b496271d171" providerId="ADAL" clId="{1CCB5954-D362-457F-8466-44670CC459A9}" dt="2020-12-03T01:15:58.189" v="1468" actId="20577"/>
          <ac:spMkLst>
            <pc:docMk/>
            <pc:sldMk cId="2154853339" sldId="301"/>
            <ac:spMk id="5" creationId="{14FD092E-BDC1-4380-95FA-D83900ABD109}"/>
          </ac:spMkLst>
        </pc:spChg>
        <pc:picChg chg="mod">
          <ac:chgData name="Aquilino, Byron" userId="9f03d169-0b3e-4439-a026-7b496271d171" providerId="ADAL" clId="{1CCB5954-D362-457F-8466-44670CC459A9}" dt="2020-12-03T01:15:44.755" v="1449" actId="1076"/>
          <ac:picMkLst>
            <pc:docMk/>
            <pc:sldMk cId="2154853339" sldId="301"/>
            <ac:picMk id="4" creationId="{70CCDACC-66FC-4E37-AE52-C704B7C85EBD}"/>
          </ac:picMkLst>
        </pc:picChg>
      </pc:sldChg>
      <pc:sldChg chg="addSp modSp ord">
        <pc:chgData name="Aquilino, Byron" userId="9f03d169-0b3e-4439-a026-7b496271d171" providerId="ADAL" clId="{1CCB5954-D362-457F-8466-44670CC459A9}" dt="2020-12-03T01:26:12.665" v="1702"/>
        <pc:sldMkLst>
          <pc:docMk/>
          <pc:sldMk cId="2028342541" sldId="302"/>
        </pc:sldMkLst>
        <pc:spChg chg="add mod">
          <ac:chgData name="Aquilino, Byron" userId="9f03d169-0b3e-4439-a026-7b496271d171" providerId="ADAL" clId="{1CCB5954-D362-457F-8466-44670CC459A9}" dt="2020-12-03T01:17:22.741" v="1547" actId="20577"/>
          <ac:spMkLst>
            <pc:docMk/>
            <pc:sldMk cId="2028342541" sldId="302"/>
            <ac:spMk id="5" creationId="{004F7812-A97D-463D-88CF-EB38E1AEA1A0}"/>
          </ac:spMkLst>
        </pc:spChg>
        <pc:picChg chg="mod">
          <ac:chgData name="Aquilino, Byron" userId="9f03d169-0b3e-4439-a026-7b496271d171" providerId="ADAL" clId="{1CCB5954-D362-457F-8466-44670CC459A9}" dt="2020-12-03T01:17:46.086" v="1550" actId="1076"/>
          <ac:picMkLst>
            <pc:docMk/>
            <pc:sldMk cId="2028342541" sldId="302"/>
            <ac:picMk id="3" creationId="{241A089F-5C57-4A85-9DA6-C8759E4624DC}"/>
          </ac:picMkLst>
        </pc:picChg>
      </pc:sldChg>
      <pc:sldChg chg="addSp modSp ord">
        <pc:chgData name="Aquilino, Byron" userId="9f03d169-0b3e-4439-a026-7b496271d171" providerId="ADAL" clId="{1CCB5954-D362-457F-8466-44670CC459A9}" dt="2020-12-03T01:26:11.455" v="1701"/>
        <pc:sldMkLst>
          <pc:docMk/>
          <pc:sldMk cId="171283576" sldId="303"/>
        </pc:sldMkLst>
        <pc:spChg chg="add mod">
          <ac:chgData name="Aquilino, Byron" userId="9f03d169-0b3e-4439-a026-7b496271d171" providerId="ADAL" clId="{1CCB5954-D362-457F-8466-44670CC459A9}" dt="2020-12-03T01:17:09.521" v="1533" actId="1076"/>
          <ac:spMkLst>
            <pc:docMk/>
            <pc:sldMk cId="171283576" sldId="303"/>
            <ac:spMk id="5" creationId="{3B2E3C4F-D6AA-4AB7-BBB1-6D8874D2CD93}"/>
          </ac:spMkLst>
        </pc:spChg>
        <pc:picChg chg="mod">
          <ac:chgData name="Aquilino, Byron" userId="9f03d169-0b3e-4439-a026-7b496271d171" providerId="ADAL" clId="{1CCB5954-D362-457F-8466-44670CC459A9}" dt="2020-12-03T01:16:38.811" v="1494" actId="1076"/>
          <ac:picMkLst>
            <pc:docMk/>
            <pc:sldMk cId="171283576" sldId="303"/>
            <ac:picMk id="3" creationId="{241A089F-5C57-4A85-9DA6-C8759E4624DC}"/>
          </ac:picMkLst>
        </pc:picChg>
      </pc:sldChg>
      <pc:sldChg chg="addSp modSp ord">
        <pc:chgData name="Aquilino, Byron" userId="9f03d169-0b3e-4439-a026-7b496271d171" providerId="ADAL" clId="{1CCB5954-D362-457F-8466-44670CC459A9}" dt="2020-12-03T01:26:06.306" v="1700"/>
        <pc:sldMkLst>
          <pc:docMk/>
          <pc:sldMk cId="3074200463" sldId="304"/>
        </pc:sldMkLst>
        <pc:spChg chg="add mod">
          <ac:chgData name="Aquilino, Byron" userId="9f03d169-0b3e-4439-a026-7b496271d171" providerId="ADAL" clId="{1CCB5954-D362-457F-8466-44670CC459A9}" dt="2020-12-03T01:18:04.650" v="1566" actId="20577"/>
          <ac:spMkLst>
            <pc:docMk/>
            <pc:sldMk cId="3074200463" sldId="304"/>
            <ac:spMk id="5" creationId="{C766D1D1-D264-47C9-B373-E67997F2D761}"/>
          </ac:spMkLst>
        </pc:spChg>
        <pc:picChg chg="mod">
          <ac:chgData name="Aquilino, Byron" userId="9f03d169-0b3e-4439-a026-7b496271d171" providerId="ADAL" clId="{1CCB5954-D362-457F-8466-44670CC459A9}" dt="2020-12-03T01:18:16.673" v="1569" actId="1076"/>
          <ac:picMkLst>
            <pc:docMk/>
            <pc:sldMk cId="3074200463" sldId="304"/>
            <ac:picMk id="2" creationId="{CDD6C624-8352-43FB-AF29-D6B936562ED8}"/>
          </ac:picMkLst>
        </pc:picChg>
      </pc:sldChg>
      <pc:sldChg chg="addSp modSp del">
        <pc:chgData name="Aquilino, Byron" userId="9f03d169-0b3e-4439-a026-7b496271d171" providerId="ADAL" clId="{1CCB5954-D362-457F-8466-44670CC459A9}" dt="2020-12-03T01:26:43.307" v="1707" actId="2696"/>
        <pc:sldMkLst>
          <pc:docMk/>
          <pc:sldMk cId="3988526059" sldId="305"/>
        </pc:sldMkLst>
        <pc:spChg chg="add mod">
          <ac:chgData name="Aquilino, Byron" userId="9f03d169-0b3e-4439-a026-7b496271d171" providerId="ADAL" clId="{1CCB5954-D362-457F-8466-44670CC459A9}" dt="2020-12-03T01:18:35.714" v="1583" actId="20577"/>
          <ac:spMkLst>
            <pc:docMk/>
            <pc:sldMk cId="3988526059" sldId="305"/>
            <ac:spMk id="5" creationId="{FA8B0B7B-DF6A-4FAC-8940-AFB6EF088B0A}"/>
          </ac:spMkLst>
        </pc:spChg>
        <pc:picChg chg="mod">
          <ac:chgData name="Aquilino, Byron" userId="9f03d169-0b3e-4439-a026-7b496271d171" providerId="ADAL" clId="{1CCB5954-D362-457F-8466-44670CC459A9}" dt="2020-12-03T01:19:01.500" v="1587" actId="1076"/>
          <ac:picMkLst>
            <pc:docMk/>
            <pc:sldMk cId="3988526059" sldId="305"/>
            <ac:picMk id="2" creationId="{3848067A-EAB1-4060-BE93-F23D52644BCA}"/>
          </ac:picMkLst>
        </pc:picChg>
      </pc:sldChg>
      <pc:sldChg chg="addSp delSp modSp">
        <pc:chgData name="Aquilino, Byron" userId="9f03d169-0b3e-4439-a026-7b496271d171" providerId="ADAL" clId="{1CCB5954-D362-457F-8466-44670CC459A9}" dt="2020-12-10T03:30:17.047" v="1840" actId="1076"/>
        <pc:sldMkLst>
          <pc:docMk/>
          <pc:sldMk cId="1704233093" sldId="306"/>
        </pc:sldMkLst>
        <pc:spChg chg="mod">
          <ac:chgData name="Aquilino, Byron" userId="9f03d169-0b3e-4439-a026-7b496271d171" providerId="ADAL" clId="{1CCB5954-D362-457F-8466-44670CC459A9}" dt="2020-12-02T03:04:34.876" v="337" actId="14100"/>
          <ac:spMkLst>
            <pc:docMk/>
            <pc:sldMk cId="1704233093" sldId="306"/>
            <ac:spMk id="7" creationId="{B2742BE3-478D-41A5-A361-46B87C0A7AEF}"/>
          </ac:spMkLst>
        </pc:spChg>
        <pc:spChg chg="add del mod">
          <ac:chgData name="Aquilino, Byron" userId="9f03d169-0b3e-4439-a026-7b496271d171" providerId="ADAL" clId="{1CCB5954-D362-457F-8466-44670CC459A9}" dt="2020-12-02T03:03:28.797" v="314" actId="478"/>
          <ac:spMkLst>
            <pc:docMk/>
            <pc:sldMk cId="1704233093" sldId="306"/>
            <ac:spMk id="16" creationId="{F4452346-3F15-44F3-8517-C45F2910EED9}"/>
          </ac:spMkLst>
        </pc:spChg>
        <pc:spChg chg="add del mod">
          <ac:chgData name="Aquilino, Byron" userId="9f03d169-0b3e-4439-a026-7b496271d171" providerId="ADAL" clId="{1CCB5954-D362-457F-8466-44670CC459A9}" dt="2020-12-02T03:06:15.986" v="354" actId="478"/>
          <ac:spMkLst>
            <pc:docMk/>
            <pc:sldMk cId="1704233093" sldId="306"/>
            <ac:spMk id="20" creationId="{4F19D4C7-0571-4A8B-B928-CFC4558B396A}"/>
          </ac:spMkLst>
        </pc:spChg>
        <pc:spChg chg="add del mod">
          <ac:chgData name="Aquilino, Byron" userId="9f03d169-0b3e-4439-a026-7b496271d171" providerId="ADAL" clId="{1CCB5954-D362-457F-8466-44670CC459A9}" dt="2020-12-02T03:07:38.846" v="369" actId="478"/>
          <ac:spMkLst>
            <pc:docMk/>
            <pc:sldMk cId="1704233093" sldId="306"/>
            <ac:spMk id="23" creationId="{1C0B9742-6B13-43FC-9EB4-A90B4B1CD1A8}"/>
          </ac:spMkLst>
        </pc:spChg>
        <pc:spChg chg="add del mod">
          <ac:chgData name="Aquilino, Byron" userId="9f03d169-0b3e-4439-a026-7b496271d171" providerId="ADAL" clId="{1CCB5954-D362-457F-8466-44670CC459A9}" dt="2020-12-02T03:08:17.313" v="378" actId="478"/>
          <ac:spMkLst>
            <pc:docMk/>
            <pc:sldMk cId="1704233093" sldId="306"/>
            <ac:spMk id="26" creationId="{813F2320-67F3-4CD5-8BB2-25D3BD377D1F}"/>
          </ac:spMkLst>
        </pc:spChg>
        <pc:spChg chg="add del mod">
          <ac:chgData name="Aquilino, Byron" userId="9f03d169-0b3e-4439-a026-7b496271d171" providerId="ADAL" clId="{1CCB5954-D362-457F-8466-44670CC459A9}" dt="2020-12-02T03:11:09.298" v="417" actId="478"/>
          <ac:spMkLst>
            <pc:docMk/>
            <pc:sldMk cId="1704233093" sldId="306"/>
            <ac:spMk id="31" creationId="{C2BC2E9C-FAF0-468A-A553-E8F3014EACD9}"/>
          </ac:spMkLst>
        </pc:spChg>
        <pc:spChg chg="add del mod">
          <ac:chgData name="Aquilino, Byron" userId="9f03d169-0b3e-4439-a026-7b496271d171" providerId="ADAL" clId="{1CCB5954-D362-457F-8466-44670CC459A9}" dt="2020-12-02T03:13:23.027" v="443" actId="478"/>
          <ac:spMkLst>
            <pc:docMk/>
            <pc:sldMk cId="1704233093" sldId="306"/>
            <ac:spMk id="34" creationId="{50316286-1B13-49D2-9747-C33B19259CC9}"/>
          </ac:spMkLst>
        </pc:spChg>
        <pc:spChg chg="add del mod">
          <ac:chgData name="Aquilino, Byron" userId="9f03d169-0b3e-4439-a026-7b496271d171" providerId="ADAL" clId="{1CCB5954-D362-457F-8466-44670CC459A9}" dt="2020-12-02T03:14:50.116" v="465" actId="478"/>
          <ac:spMkLst>
            <pc:docMk/>
            <pc:sldMk cId="1704233093" sldId="306"/>
            <ac:spMk id="37" creationId="{315D937B-3414-40BD-B262-EA93D5727333}"/>
          </ac:spMkLst>
        </pc:spChg>
        <pc:spChg chg="add del mod">
          <ac:chgData name="Aquilino, Byron" userId="9f03d169-0b3e-4439-a026-7b496271d171" providerId="ADAL" clId="{1CCB5954-D362-457F-8466-44670CC459A9}" dt="2020-12-02T03:15:33.482" v="477" actId="478"/>
          <ac:spMkLst>
            <pc:docMk/>
            <pc:sldMk cId="1704233093" sldId="306"/>
            <ac:spMk id="41" creationId="{EA22FAFA-F839-4463-BF7D-EBB1B12D04C5}"/>
          </ac:spMkLst>
        </pc:spChg>
        <pc:graphicFrameChg chg="mod ord modGraphic">
          <ac:chgData name="Aquilino, Byron" userId="9f03d169-0b3e-4439-a026-7b496271d171" providerId="ADAL" clId="{1CCB5954-D362-457F-8466-44670CC459A9}" dt="2020-12-02T03:22:47.340" v="633" actId="14734"/>
          <ac:graphicFrameMkLst>
            <pc:docMk/>
            <pc:sldMk cId="1704233093" sldId="306"/>
            <ac:graphicFrameMk id="5" creationId="{960503AC-57C4-41DC-A25D-9A3C7B56BBB2}"/>
          </ac:graphicFrameMkLst>
        </pc:graphicFrameChg>
        <pc:picChg chg="add del mod">
          <ac:chgData name="Aquilino, Byron" userId="9f03d169-0b3e-4439-a026-7b496271d171" providerId="ADAL" clId="{1CCB5954-D362-457F-8466-44670CC459A9}" dt="2020-12-02T02:57:21.241" v="259" actId="478"/>
          <ac:picMkLst>
            <pc:docMk/>
            <pc:sldMk cId="1704233093" sldId="306"/>
            <ac:picMk id="2" creationId="{C3607CA9-CDD4-47CE-A297-1395D70958DA}"/>
          </ac:picMkLst>
        </pc:picChg>
        <pc:picChg chg="add mod">
          <ac:chgData name="Aquilino, Byron" userId="9f03d169-0b3e-4439-a026-7b496271d171" providerId="ADAL" clId="{1CCB5954-D362-457F-8466-44670CC459A9}" dt="2020-12-02T03:04:26.096" v="334" actId="1076"/>
          <ac:picMkLst>
            <pc:docMk/>
            <pc:sldMk cId="1704233093" sldId="306"/>
            <ac:picMk id="4" creationId="{5E47CE7D-5A80-4B60-A5B0-881B790CFE58}"/>
          </ac:picMkLst>
        </pc:picChg>
        <pc:picChg chg="add del mod">
          <ac:chgData name="Aquilino, Byron" userId="9f03d169-0b3e-4439-a026-7b496271d171" providerId="ADAL" clId="{1CCB5954-D362-457F-8466-44670CC459A9}" dt="2020-12-02T03:07:45.650" v="372" actId="478"/>
          <ac:picMkLst>
            <pc:docMk/>
            <pc:sldMk cId="1704233093" sldId="306"/>
            <ac:picMk id="9" creationId="{C0E8EDCB-161D-48F9-AF67-EC8C68CF6710}"/>
          </ac:picMkLst>
        </pc:picChg>
        <pc:picChg chg="add mod">
          <ac:chgData name="Aquilino, Byron" userId="9f03d169-0b3e-4439-a026-7b496271d171" providerId="ADAL" clId="{1CCB5954-D362-457F-8466-44670CC459A9}" dt="2020-12-02T03:04:28.403" v="335" actId="1076"/>
          <ac:picMkLst>
            <pc:docMk/>
            <pc:sldMk cId="1704233093" sldId="306"/>
            <ac:picMk id="11" creationId="{4C9369E6-22BE-46AE-9D5F-71F17C2B5E1F}"/>
          </ac:picMkLst>
        </pc:picChg>
        <pc:picChg chg="add mod">
          <ac:chgData name="Aquilino, Byron" userId="9f03d169-0b3e-4439-a026-7b496271d171" providerId="ADAL" clId="{1CCB5954-D362-457F-8466-44670CC459A9}" dt="2020-12-02T03:13:59.425" v="454" actId="1076"/>
          <ac:picMkLst>
            <pc:docMk/>
            <pc:sldMk cId="1704233093" sldId="306"/>
            <ac:picMk id="12" creationId="{C147CD47-2A41-4204-8386-2F687FD31E87}"/>
          </ac:picMkLst>
        </pc:picChg>
        <pc:picChg chg="add mod">
          <ac:chgData name="Aquilino, Byron" userId="9f03d169-0b3e-4439-a026-7b496271d171" providerId="ADAL" clId="{1CCB5954-D362-457F-8466-44670CC459A9}" dt="2020-12-02T03:13:57.261" v="453" actId="1076"/>
          <ac:picMkLst>
            <pc:docMk/>
            <pc:sldMk cId="1704233093" sldId="306"/>
            <ac:picMk id="14" creationId="{E5844EA0-8EF3-46CB-BF0F-7F2BA952E8A1}"/>
          </ac:picMkLst>
        </pc:picChg>
        <pc:picChg chg="add mod">
          <ac:chgData name="Aquilino, Byron" userId="9f03d169-0b3e-4439-a026-7b496271d171" providerId="ADAL" clId="{1CCB5954-D362-457F-8466-44670CC459A9}" dt="2020-12-02T03:22:42.826" v="632" actId="1076"/>
          <ac:picMkLst>
            <pc:docMk/>
            <pc:sldMk cId="1704233093" sldId="306"/>
            <ac:picMk id="15" creationId="{A5381E59-AAE5-4EFB-8B77-CF0A6F15AE3B}"/>
          </ac:picMkLst>
        </pc:picChg>
        <pc:picChg chg="add mod ord">
          <ac:chgData name="Aquilino, Byron" userId="9f03d169-0b3e-4439-a026-7b496271d171" providerId="ADAL" clId="{1CCB5954-D362-457F-8466-44670CC459A9}" dt="2020-12-10T03:30:17.047" v="1840" actId="1076"/>
          <ac:picMkLst>
            <pc:docMk/>
            <pc:sldMk cId="1704233093" sldId="306"/>
            <ac:picMk id="18" creationId="{7647FDE8-70E7-4373-BEE3-E1B54282FF1D}"/>
          </ac:picMkLst>
        </pc:picChg>
        <pc:picChg chg="add del mod">
          <ac:chgData name="Aquilino, Byron" userId="9f03d169-0b3e-4439-a026-7b496271d171" providerId="ADAL" clId="{1CCB5954-D362-457F-8466-44670CC459A9}" dt="2020-12-02T03:13:55.414" v="452" actId="1076"/>
          <ac:picMkLst>
            <pc:docMk/>
            <pc:sldMk cId="1704233093" sldId="306"/>
            <ac:picMk id="19" creationId="{4B59D442-1D2D-4C03-90A1-912587BF377B}"/>
          </ac:picMkLst>
        </pc:picChg>
        <pc:picChg chg="add del mod">
          <ac:chgData name="Aquilino, Byron" userId="9f03d169-0b3e-4439-a026-7b496271d171" providerId="ADAL" clId="{1CCB5954-D362-457F-8466-44670CC459A9}" dt="2020-12-02T03:08:23.893" v="380" actId="1076"/>
          <ac:picMkLst>
            <pc:docMk/>
            <pc:sldMk cId="1704233093" sldId="306"/>
            <ac:picMk id="22" creationId="{5FC50F34-A906-473C-B1D5-7E40411E22E2}"/>
          </ac:picMkLst>
        </pc:picChg>
        <pc:picChg chg="add del mod">
          <ac:chgData name="Aquilino, Byron" userId="9f03d169-0b3e-4439-a026-7b496271d171" providerId="ADAL" clId="{1CCB5954-D362-457F-8466-44670CC459A9}" dt="2020-12-02T03:08:17.313" v="378" actId="478"/>
          <ac:picMkLst>
            <pc:docMk/>
            <pc:sldMk cId="1704233093" sldId="306"/>
            <ac:picMk id="25" creationId="{94286E60-9DD5-491B-B0C6-57AC10C174AC}"/>
          </ac:picMkLst>
        </pc:picChg>
        <pc:picChg chg="add mod">
          <ac:chgData name="Aquilino, Byron" userId="9f03d169-0b3e-4439-a026-7b496271d171" providerId="ADAL" clId="{1CCB5954-D362-457F-8466-44670CC459A9}" dt="2020-12-02T03:14:06.985" v="458" actId="1076"/>
          <ac:picMkLst>
            <pc:docMk/>
            <pc:sldMk cId="1704233093" sldId="306"/>
            <ac:picMk id="28" creationId="{D38311A4-724C-4B75-BCC3-87F35BBBFA0C}"/>
          </ac:picMkLst>
        </pc:picChg>
        <pc:picChg chg="add mod">
          <ac:chgData name="Aquilino, Byron" userId="9f03d169-0b3e-4439-a026-7b496271d171" providerId="ADAL" clId="{1CCB5954-D362-457F-8466-44670CC459A9}" dt="2020-12-02T03:14:09.782" v="459" actId="1076"/>
          <ac:picMkLst>
            <pc:docMk/>
            <pc:sldMk cId="1704233093" sldId="306"/>
            <ac:picMk id="30" creationId="{2BE8CC90-8276-4BF9-BE9C-D608CA0077C5}"/>
          </ac:picMkLst>
        </pc:picChg>
        <pc:picChg chg="add mod">
          <ac:chgData name="Aquilino, Byron" userId="9f03d169-0b3e-4439-a026-7b496271d171" providerId="ADAL" clId="{1CCB5954-D362-457F-8466-44670CC459A9}" dt="2020-12-02T03:14:14.696" v="460" actId="1076"/>
          <ac:picMkLst>
            <pc:docMk/>
            <pc:sldMk cId="1704233093" sldId="306"/>
            <ac:picMk id="33" creationId="{3C7CF52E-A3D6-4DB6-B430-0A6AB1EFAC89}"/>
          </ac:picMkLst>
        </pc:picChg>
        <pc:picChg chg="add mod">
          <ac:chgData name="Aquilino, Byron" userId="9f03d169-0b3e-4439-a026-7b496271d171" providerId="ADAL" clId="{1CCB5954-D362-457F-8466-44670CC459A9}" dt="2020-12-02T03:14:57.298" v="468" actId="1076"/>
          <ac:picMkLst>
            <pc:docMk/>
            <pc:sldMk cId="1704233093" sldId="306"/>
            <ac:picMk id="36" creationId="{E20D243F-0CED-4DE3-AFC4-93803B1997B8}"/>
          </ac:picMkLst>
        </pc:picChg>
        <pc:picChg chg="add mod">
          <ac:chgData name="Aquilino, Byron" userId="9f03d169-0b3e-4439-a026-7b496271d171" providerId="ADAL" clId="{1CCB5954-D362-457F-8466-44670CC459A9}" dt="2020-12-02T03:15:17.760" v="473" actId="1076"/>
          <ac:picMkLst>
            <pc:docMk/>
            <pc:sldMk cId="1704233093" sldId="306"/>
            <ac:picMk id="39" creationId="{54DCC67E-B086-4910-B30F-D561D0C7307B}"/>
          </ac:picMkLst>
        </pc:picChg>
        <pc:picChg chg="add mod">
          <ac:chgData name="Aquilino, Byron" userId="9f03d169-0b3e-4439-a026-7b496271d171" providerId="ADAL" clId="{1CCB5954-D362-457F-8466-44670CC459A9}" dt="2020-12-02T03:22:49.705" v="634" actId="1076"/>
          <ac:picMkLst>
            <pc:docMk/>
            <pc:sldMk cId="1704233093" sldId="306"/>
            <ac:picMk id="40" creationId="{EB0C8E3F-6315-408A-975F-45C71AA5E70B}"/>
          </ac:picMkLst>
        </pc:picChg>
        <pc:picChg chg="add del mod ord">
          <ac:chgData name="Aquilino, Byron" userId="9f03d169-0b3e-4439-a026-7b496271d171" providerId="ADAL" clId="{1CCB5954-D362-457F-8466-44670CC459A9}" dt="2020-12-02T03:22:35.695" v="630" actId="478"/>
          <ac:picMkLst>
            <pc:docMk/>
            <pc:sldMk cId="1704233093" sldId="306"/>
            <ac:picMk id="43" creationId="{EDD2D923-2CFD-4D41-B49D-98FB44605EF3}"/>
          </ac:picMkLst>
        </pc:picChg>
        <pc:picChg chg="add del mod ord">
          <ac:chgData name="Aquilino, Byron" userId="9f03d169-0b3e-4439-a026-7b496271d171" providerId="ADAL" clId="{1CCB5954-D362-457F-8466-44670CC459A9}" dt="2020-12-02T04:03:07.952" v="984" actId="478"/>
          <ac:picMkLst>
            <pc:docMk/>
            <pc:sldMk cId="1704233093" sldId="306"/>
            <ac:picMk id="45" creationId="{F8840FBA-4914-498F-A736-AFF8E56A2C18}"/>
          </ac:picMkLst>
        </pc:picChg>
      </pc:sldChg>
      <pc:sldChg chg="addSp delSp modSp">
        <pc:chgData name="Aquilino, Byron" userId="9f03d169-0b3e-4439-a026-7b496271d171" providerId="ADAL" clId="{1CCB5954-D362-457F-8466-44670CC459A9}" dt="2020-12-02T04:03:03.484" v="983" actId="478"/>
        <pc:sldMkLst>
          <pc:docMk/>
          <pc:sldMk cId="2129225912" sldId="310"/>
        </pc:sldMkLst>
        <pc:spChg chg="mod">
          <ac:chgData name="Aquilino, Byron" userId="9f03d169-0b3e-4439-a026-7b496271d171" providerId="ADAL" clId="{1CCB5954-D362-457F-8466-44670CC459A9}" dt="2020-12-02T03:20:51.048" v="569" actId="2711"/>
          <ac:spMkLst>
            <pc:docMk/>
            <pc:sldMk cId="2129225912" sldId="310"/>
            <ac:spMk id="2" creationId="{4DA820D3-D944-47B0-8577-8495EF973E66}"/>
          </ac:spMkLst>
        </pc:spChg>
        <pc:spChg chg="mod">
          <ac:chgData name="Aquilino, Byron" userId="9f03d169-0b3e-4439-a026-7b496271d171" providerId="ADAL" clId="{1CCB5954-D362-457F-8466-44670CC459A9}" dt="2020-12-02T03:20:51.048" v="569" actId="2711"/>
          <ac:spMkLst>
            <pc:docMk/>
            <pc:sldMk cId="2129225912" sldId="310"/>
            <ac:spMk id="5" creationId="{B7D115BB-9E5E-4FCE-AEDF-D256B9F17290}"/>
          </ac:spMkLst>
        </pc:spChg>
        <pc:spChg chg="mod">
          <ac:chgData name="Aquilino, Byron" userId="9f03d169-0b3e-4439-a026-7b496271d171" providerId="ADAL" clId="{1CCB5954-D362-457F-8466-44670CC459A9}" dt="2020-12-02T03:20:53.156" v="574" actId="14100"/>
          <ac:spMkLst>
            <pc:docMk/>
            <pc:sldMk cId="2129225912" sldId="310"/>
            <ac:spMk id="6" creationId="{655014B4-D7B8-48B5-8750-E741D1718C3D}"/>
          </ac:spMkLst>
        </pc:spChg>
        <pc:spChg chg="mod">
          <ac:chgData name="Aquilino, Byron" userId="9f03d169-0b3e-4439-a026-7b496271d171" providerId="ADAL" clId="{1CCB5954-D362-457F-8466-44670CC459A9}" dt="2020-12-02T03:20:51.048" v="569" actId="2711"/>
          <ac:spMkLst>
            <pc:docMk/>
            <pc:sldMk cId="2129225912" sldId="310"/>
            <ac:spMk id="8" creationId="{F204BB47-550A-4BD8-AF6B-85D54569A120}"/>
          </ac:spMkLst>
        </pc:spChg>
        <pc:spChg chg="mod">
          <ac:chgData name="Aquilino, Byron" userId="9f03d169-0b3e-4439-a026-7b496271d171" providerId="ADAL" clId="{1CCB5954-D362-457F-8466-44670CC459A9}" dt="2020-12-02T03:20:51.048" v="569" actId="2711"/>
          <ac:spMkLst>
            <pc:docMk/>
            <pc:sldMk cId="2129225912" sldId="310"/>
            <ac:spMk id="10" creationId="{D341A24B-43CE-4402-B614-1B9FFD30E05F}"/>
          </ac:spMkLst>
        </pc:spChg>
        <pc:spChg chg="add del mod">
          <ac:chgData name="Aquilino, Byron" userId="9f03d169-0b3e-4439-a026-7b496271d171" providerId="ADAL" clId="{1CCB5954-D362-457F-8466-44670CC459A9}" dt="2020-12-02T03:16:43.254" v="494" actId="931"/>
          <ac:spMkLst>
            <pc:docMk/>
            <pc:sldMk cId="2129225912" sldId="310"/>
            <ac:spMk id="11" creationId="{1BF72CE2-3576-4E6B-802E-F766AD55DFAC}"/>
          </ac:spMkLst>
        </pc:spChg>
        <pc:graphicFrameChg chg="mod modGraphic">
          <ac:chgData name="Aquilino, Byron" userId="9f03d169-0b3e-4439-a026-7b496271d171" providerId="ADAL" clId="{1CCB5954-D362-457F-8466-44670CC459A9}" dt="2020-12-02T03:51:44.716" v="957"/>
          <ac:graphicFrameMkLst>
            <pc:docMk/>
            <pc:sldMk cId="2129225912" sldId="310"/>
            <ac:graphicFrameMk id="3" creationId="{066498BF-8A4D-4678-8099-7F4093A5081B}"/>
          </ac:graphicFrameMkLst>
        </pc:graphicFrameChg>
        <pc:graphicFrameChg chg="mod modGraphic">
          <ac:chgData name="Aquilino, Byron" userId="9f03d169-0b3e-4439-a026-7b496271d171" providerId="ADAL" clId="{1CCB5954-D362-457F-8466-44670CC459A9}" dt="2020-12-02T03:50:02.590" v="955" actId="108"/>
          <ac:graphicFrameMkLst>
            <pc:docMk/>
            <pc:sldMk cId="2129225912" sldId="310"/>
            <ac:graphicFrameMk id="4" creationId="{D1EEB5E7-AB64-4978-BA3D-E5D1685E04B2}"/>
          </ac:graphicFrameMkLst>
        </pc:graphicFrameChg>
        <pc:picChg chg="add del mod ord">
          <ac:chgData name="Aquilino, Byron" userId="9f03d169-0b3e-4439-a026-7b496271d171" providerId="ADAL" clId="{1CCB5954-D362-457F-8466-44670CC459A9}" dt="2020-12-02T03:16:43.254" v="494" actId="931"/>
          <ac:picMkLst>
            <pc:docMk/>
            <pc:sldMk cId="2129225912" sldId="310"/>
            <ac:picMk id="9" creationId="{CADB180D-525E-4831-AA04-8EF4A055BFCE}"/>
          </ac:picMkLst>
        </pc:picChg>
        <pc:picChg chg="add del mod ord">
          <ac:chgData name="Aquilino, Byron" userId="9f03d169-0b3e-4439-a026-7b496271d171" providerId="ADAL" clId="{1CCB5954-D362-457F-8466-44670CC459A9}" dt="2020-12-02T04:03:03.484" v="983" actId="478"/>
          <ac:picMkLst>
            <pc:docMk/>
            <pc:sldMk cId="2129225912" sldId="310"/>
            <ac:picMk id="13" creationId="{41DC7ADA-4023-4443-964C-C3E469509C2A}"/>
          </ac:picMkLst>
        </pc:picChg>
      </pc:sldChg>
      <pc:sldChg chg="modSp">
        <pc:chgData name="Aquilino, Byron" userId="9f03d169-0b3e-4439-a026-7b496271d171" providerId="ADAL" clId="{1CCB5954-D362-457F-8466-44670CC459A9}" dt="2020-12-03T01:08:07.477" v="1440" actId="14826"/>
        <pc:sldMkLst>
          <pc:docMk/>
          <pc:sldMk cId="659711202" sldId="315"/>
        </pc:sldMkLst>
        <pc:picChg chg="mod">
          <ac:chgData name="Aquilino, Byron" userId="9f03d169-0b3e-4439-a026-7b496271d171" providerId="ADAL" clId="{1CCB5954-D362-457F-8466-44670CC459A9}" dt="2020-12-03T01:08:07.477" v="1440" actId="14826"/>
          <ac:picMkLst>
            <pc:docMk/>
            <pc:sldMk cId="659711202" sldId="315"/>
            <ac:picMk id="7" creationId="{DE7B61EB-1B02-4F84-9D8C-6AFC55113485}"/>
          </ac:picMkLst>
        </pc:picChg>
      </pc:sldChg>
      <pc:sldChg chg="addSp delSp modSp">
        <pc:chgData name="Aquilino, Byron" userId="9f03d169-0b3e-4439-a026-7b496271d171" providerId="ADAL" clId="{1CCB5954-D362-457F-8466-44670CC459A9}" dt="2020-11-29T17:10:39.539" v="104" actId="208"/>
        <pc:sldMkLst>
          <pc:docMk/>
          <pc:sldMk cId="764572686" sldId="320"/>
        </pc:sldMkLst>
        <pc:spChg chg="mod">
          <ac:chgData name="Aquilino, Byron" userId="9f03d169-0b3e-4439-a026-7b496271d171" providerId="ADAL" clId="{1CCB5954-D362-457F-8466-44670CC459A9}" dt="2020-11-29T17:10:14.668" v="103" actId="1076"/>
          <ac:spMkLst>
            <pc:docMk/>
            <pc:sldMk cId="764572686" sldId="320"/>
            <ac:spMk id="3" creationId="{9E75AEA2-C0D3-4CD2-B4BD-1EFD1772A62A}"/>
          </ac:spMkLst>
        </pc:spChg>
        <pc:spChg chg="add mod ord">
          <ac:chgData name="Aquilino, Byron" userId="9f03d169-0b3e-4439-a026-7b496271d171" providerId="ADAL" clId="{1CCB5954-D362-457F-8466-44670CC459A9}" dt="2020-11-29T17:10:39.539" v="104" actId="208"/>
          <ac:spMkLst>
            <pc:docMk/>
            <pc:sldMk cId="764572686" sldId="320"/>
            <ac:spMk id="8" creationId="{0180FB0C-52A2-4602-9122-48E17AB8F079}"/>
          </ac:spMkLst>
        </pc:spChg>
        <pc:picChg chg="mod">
          <ac:chgData name="Aquilino, Byron" userId="9f03d169-0b3e-4439-a026-7b496271d171" providerId="ADAL" clId="{1CCB5954-D362-457F-8466-44670CC459A9}" dt="2020-11-29T17:09:15.461" v="96" actId="14100"/>
          <ac:picMkLst>
            <pc:docMk/>
            <pc:sldMk cId="764572686" sldId="320"/>
            <ac:picMk id="4" creationId="{67241551-71BB-4E4A-BB80-C7B099A3AC3D}"/>
          </ac:picMkLst>
        </pc:picChg>
        <pc:picChg chg="del">
          <ac:chgData name="Aquilino, Byron" userId="9f03d169-0b3e-4439-a026-7b496271d171" providerId="ADAL" clId="{1CCB5954-D362-457F-8466-44670CC459A9}" dt="2020-11-29T16:59:22.404" v="45" actId="478"/>
          <ac:picMkLst>
            <pc:docMk/>
            <pc:sldMk cId="764572686" sldId="320"/>
            <ac:picMk id="5" creationId="{267C0146-6B3D-4122-BAA1-18F99A6EE66D}"/>
          </ac:picMkLst>
        </pc:picChg>
        <pc:picChg chg="del mod">
          <ac:chgData name="Aquilino, Byron" userId="9f03d169-0b3e-4439-a026-7b496271d171" providerId="ADAL" clId="{1CCB5954-D362-457F-8466-44670CC459A9}" dt="2020-11-29T17:08:46.498" v="92" actId="478"/>
          <ac:picMkLst>
            <pc:docMk/>
            <pc:sldMk cId="764572686" sldId="320"/>
            <ac:picMk id="6" creationId="{19490E16-0AC1-43E8-A508-85309CBADA4E}"/>
          </ac:picMkLst>
        </pc:picChg>
        <pc:picChg chg="add mod">
          <ac:chgData name="Aquilino, Byron" userId="9f03d169-0b3e-4439-a026-7b496271d171" providerId="ADAL" clId="{1CCB5954-D362-457F-8466-44670CC459A9}" dt="2020-11-29T17:09:55.933" v="100" actId="1076"/>
          <ac:picMkLst>
            <pc:docMk/>
            <pc:sldMk cId="764572686" sldId="320"/>
            <ac:picMk id="7" creationId="{AAFC0656-A59D-4B4A-BB14-D5AAB41BFC20}"/>
          </ac:picMkLst>
        </pc:picChg>
      </pc:sldChg>
      <pc:sldChg chg="modSp">
        <pc:chgData name="Aquilino, Byron" userId="9f03d169-0b3e-4439-a026-7b496271d171" providerId="ADAL" clId="{1CCB5954-D362-457F-8466-44670CC459A9}" dt="2020-12-03T01:07:39.629" v="1439" actId="14826"/>
        <pc:sldMkLst>
          <pc:docMk/>
          <pc:sldMk cId="3722040549" sldId="321"/>
        </pc:sldMkLst>
        <pc:picChg chg="mod">
          <ac:chgData name="Aquilino, Byron" userId="9f03d169-0b3e-4439-a026-7b496271d171" providerId="ADAL" clId="{1CCB5954-D362-457F-8466-44670CC459A9}" dt="2020-12-03T01:07:39.629" v="1439" actId="14826"/>
          <ac:picMkLst>
            <pc:docMk/>
            <pc:sldMk cId="3722040549" sldId="321"/>
            <ac:picMk id="2" creationId="{C22B2CE8-9FCA-447A-AC16-39A68A31F022}"/>
          </ac:picMkLst>
        </pc:picChg>
        <pc:picChg chg="mod">
          <ac:chgData name="Aquilino, Byron" userId="9f03d169-0b3e-4439-a026-7b496271d171" providerId="ADAL" clId="{1CCB5954-D362-457F-8466-44670CC459A9}" dt="2020-12-02T02:54:21.582" v="252" actId="14826"/>
          <ac:picMkLst>
            <pc:docMk/>
            <pc:sldMk cId="3722040549" sldId="321"/>
            <ac:picMk id="8" creationId="{1EF4C0D1-19EC-4EE5-984B-0678E07ADA6E}"/>
          </ac:picMkLst>
        </pc:picChg>
      </pc:sldChg>
      <pc:sldChg chg="modSp">
        <pc:chgData name="Aquilino, Byron" userId="9f03d169-0b3e-4439-a026-7b496271d171" providerId="ADAL" clId="{1CCB5954-D362-457F-8466-44670CC459A9}" dt="2020-12-03T01:09:09.050" v="1445" actId="14826"/>
        <pc:sldMkLst>
          <pc:docMk/>
          <pc:sldMk cId="143363886" sldId="323"/>
        </pc:sldMkLst>
        <pc:picChg chg="mod">
          <ac:chgData name="Aquilino, Byron" userId="9f03d169-0b3e-4439-a026-7b496271d171" providerId="ADAL" clId="{1CCB5954-D362-457F-8466-44670CC459A9}" dt="2020-12-03T01:09:09.050" v="1445" actId="14826"/>
          <ac:picMkLst>
            <pc:docMk/>
            <pc:sldMk cId="143363886" sldId="323"/>
            <ac:picMk id="3" creationId="{B258604C-88C7-4D1C-931B-35D67448507F}"/>
          </ac:picMkLst>
        </pc:picChg>
      </pc:sldChg>
      <pc:sldChg chg="modSp">
        <pc:chgData name="Aquilino, Byron" userId="9f03d169-0b3e-4439-a026-7b496271d171" providerId="ADAL" clId="{1CCB5954-D362-457F-8466-44670CC459A9}" dt="2020-12-03T01:33:10.177" v="1710" actId="14826"/>
        <pc:sldMkLst>
          <pc:docMk/>
          <pc:sldMk cId="1836041501" sldId="324"/>
        </pc:sldMkLst>
        <pc:picChg chg="mod">
          <ac:chgData name="Aquilino, Byron" userId="9f03d169-0b3e-4439-a026-7b496271d171" providerId="ADAL" clId="{1CCB5954-D362-457F-8466-44670CC459A9}" dt="2020-12-03T01:33:10.177" v="1710" actId="14826"/>
          <ac:picMkLst>
            <pc:docMk/>
            <pc:sldMk cId="1836041501" sldId="324"/>
            <ac:picMk id="2" creationId="{7CA5793D-9466-4642-B048-83344A45B35D}"/>
          </ac:picMkLst>
        </pc:picChg>
      </pc:sldChg>
      <pc:sldChg chg="modSp">
        <pc:chgData name="Aquilino, Byron" userId="9f03d169-0b3e-4439-a026-7b496271d171" providerId="ADAL" clId="{1CCB5954-D362-457F-8466-44670CC459A9}" dt="2020-12-03T01:35:54.617" v="1718" actId="14826"/>
        <pc:sldMkLst>
          <pc:docMk/>
          <pc:sldMk cId="3919548552" sldId="325"/>
        </pc:sldMkLst>
        <pc:picChg chg="mod">
          <ac:chgData name="Aquilino, Byron" userId="9f03d169-0b3e-4439-a026-7b496271d171" providerId="ADAL" clId="{1CCB5954-D362-457F-8466-44670CC459A9}" dt="2020-12-03T01:35:54.617" v="1718" actId="14826"/>
          <ac:picMkLst>
            <pc:docMk/>
            <pc:sldMk cId="3919548552" sldId="325"/>
            <ac:picMk id="4" creationId="{974002A0-1A7B-48E1-BB98-17BD5F55986C}"/>
          </ac:picMkLst>
        </pc:picChg>
      </pc:sldChg>
      <pc:sldChg chg="modSp">
        <pc:chgData name="Aquilino, Byron" userId="9f03d169-0b3e-4439-a026-7b496271d171" providerId="ADAL" clId="{1CCB5954-D362-457F-8466-44670CC459A9}" dt="2020-12-08T03:28:26.416" v="1839" actId="14100"/>
        <pc:sldMkLst>
          <pc:docMk/>
          <pc:sldMk cId="1958493606" sldId="326"/>
        </pc:sldMkLst>
        <pc:graphicFrameChg chg="mod modGraphic">
          <ac:chgData name="Aquilino, Byron" userId="9f03d169-0b3e-4439-a026-7b496271d171" providerId="ADAL" clId="{1CCB5954-D362-457F-8466-44670CC459A9}" dt="2020-12-08T03:28:26.416" v="1839" actId="14100"/>
          <ac:graphicFrameMkLst>
            <pc:docMk/>
            <pc:sldMk cId="1958493606" sldId="326"/>
            <ac:graphicFrameMk id="4" creationId="{9BAE06A1-761E-4D0F-9852-9FBD750F34B2}"/>
          </ac:graphicFrameMkLst>
        </pc:graphicFrameChg>
      </pc:sldChg>
      <pc:sldChg chg="modSp">
        <pc:chgData name="Aquilino, Byron" userId="9f03d169-0b3e-4439-a026-7b496271d171" providerId="ADAL" clId="{1CCB5954-D362-457F-8466-44670CC459A9}" dt="2020-12-03T01:08:40.959" v="1444" actId="1076"/>
        <pc:sldMkLst>
          <pc:docMk/>
          <pc:sldMk cId="2163677375" sldId="327"/>
        </pc:sldMkLst>
        <pc:picChg chg="mod">
          <ac:chgData name="Aquilino, Byron" userId="9f03d169-0b3e-4439-a026-7b496271d171" providerId="ADAL" clId="{1CCB5954-D362-457F-8466-44670CC459A9}" dt="2020-12-03T01:08:40.959" v="1444" actId="1076"/>
          <ac:picMkLst>
            <pc:docMk/>
            <pc:sldMk cId="2163677375" sldId="327"/>
            <ac:picMk id="2" creationId="{E267BC45-AA07-4456-B3CE-1B66D38963E1}"/>
          </ac:picMkLst>
        </pc:picChg>
      </pc:sldChg>
      <pc:sldChg chg="addSp delSp modSp">
        <pc:chgData name="Aquilino, Byron" userId="9f03d169-0b3e-4439-a026-7b496271d171" providerId="ADAL" clId="{1CCB5954-D362-457F-8466-44670CC459A9}" dt="2020-12-03T02:02:12.124" v="1817" actId="20577"/>
        <pc:sldMkLst>
          <pc:docMk/>
          <pc:sldMk cId="2428208207" sldId="328"/>
        </pc:sldMkLst>
        <pc:spChg chg="add del mod">
          <ac:chgData name="Aquilino, Byron" userId="9f03d169-0b3e-4439-a026-7b496271d171" providerId="ADAL" clId="{1CCB5954-D362-457F-8466-44670CC459A9}" dt="2020-12-03T02:00:42.173" v="1783"/>
          <ac:spMkLst>
            <pc:docMk/>
            <pc:sldMk cId="2428208207" sldId="328"/>
            <ac:spMk id="2" creationId="{B9616901-0272-4250-8102-49A05DEA5367}"/>
          </ac:spMkLst>
        </pc:spChg>
        <pc:spChg chg="del mod">
          <ac:chgData name="Aquilino, Byron" userId="9f03d169-0b3e-4439-a026-7b496271d171" providerId="ADAL" clId="{1CCB5954-D362-457F-8466-44670CC459A9}" dt="2020-12-03T02:01:58.369" v="1796" actId="478"/>
          <ac:spMkLst>
            <pc:docMk/>
            <pc:sldMk cId="2428208207" sldId="328"/>
            <ac:spMk id="3" creationId="{0C9D19BB-0DB9-4535-A02A-A6D2B8FFDF16}"/>
          </ac:spMkLst>
        </pc:spChg>
        <pc:spChg chg="add del mod">
          <ac:chgData name="Aquilino, Byron" userId="9f03d169-0b3e-4439-a026-7b496271d171" providerId="ADAL" clId="{1CCB5954-D362-457F-8466-44670CC459A9}" dt="2020-12-03T02:00:42.173" v="1783"/>
          <ac:spMkLst>
            <pc:docMk/>
            <pc:sldMk cId="2428208207" sldId="328"/>
            <ac:spMk id="4" creationId="{3FC0DA59-A79F-423A-A061-685BF00BF19E}"/>
          </ac:spMkLst>
        </pc:spChg>
        <pc:spChg chg="del">
          <ac:chgData name="Aquilino, Byron" userId="9f03d169-0b3e-4439-a026-7b496271d171" providerId="ADAL" clId="{1CCB5954-D362-457F-8466-44670CC459A9}" dt="2020-12-03T02:00:59.823" v="1784" actId="478"/>
          <ac:spMkLst>
            <pc:docMk/>
            <pc:sldMk cId="2428208207" sldId="328"/>
            <ac:spMk id="6" creationId="{BA0D7D44-BADB-48C5-B38F-547C466CF9B6}"/>
          </ac:spMkLst>
        </pc:spChg>
        <pc:spChg chg="mod">
          <ac:chgData name="Aquilino, Byron" userId="9f03d169-0b3e-4439-a026-7b496271d171" providerId="ADAL" clId="{1CCB5954-D362-457F-8466-44670CC459A9}" dt="2020-12-03T02:01:42.104" v="1794" actId="1076"/>
          <ac:spMkLst>
            <pc:docMk/>
            <pc:sldMk cId="2428208207" sldId="328"/>
            <ac:spMk id="9" creationId="{F7031BE0-AA3F-49AA-A49C-476D2FE8C911}"/>
          </ac:spMkLst>
        </pc:spChg>
        <pc:spChg chg="add del mod">
          <ac:chgData name="Aquilino, Byron" userId="9f03d169-0b3e-4439-a026-7b496271d171" providerId="ADAL" clId="{1CCB5954-D362-457F-8466-44670CC459A9}" dt="2020-12-03T02:01:08.275" v="1785" actId="478"/>
          <ac:spMkLst>
            <pc:docMk/>
            <pc:sldMk cId="2428208207" sldId="328"/>
            <ac:spMk id="10" creationId="{3012AD0F-1709-4C90-AFED-3AC585027373}"/>
          </ac:spMkLst>
        </pc:spChg>
        <pc:spChg chg="add mod">
          <ac:chgData name="Aquilino, Byron" userId="9f03d169-0b3e-4439-a026-7b496271d171" providerId="ADAL" clId="{1CCB5954-D362-457F-8466-44670CC459A9}" dt="2020-12-03T02:01:39.223" v="1793" actId="1076"/>
          <ac:spMkLst>
            <pc:docMk/>
            <pc:sldMk cId="2428208207" sldId="328"/>
            <ac:spMk id="16" creationId="{2647C100-97F7-4602-8414-737C8243F3FE}"/>
          </ac:spMkLst>
        </pc:spChg>
        <pc:spChg chg="add mod">
          <ac:chgData name="Aquilino, Byron" userId="9f03d169-0b3e-4439-a026-7b496271d171" providerId="ADAL" clId="{1CCB5954-D362-457F-8466-44670CC459A9}" dt="2020-12-03T02:02:12.124" v="1817" actId="20577"/>
          <ac:spMkLst>
            <pc:docMk/>
            <pc:sldMk cId="2428208207" sldId="328"/>
            <ac:spMk id="17" creationId="{C0227227-C0CE-4F3F-8378-6A7F0DAB9A68}"/>
          </ac:spMkLst>
        </pc:spChg>
      </pc:sldChg>
      <pc:sldChg chg="modSp">
        <pc:chgData name="Aquilino, Byron" userId="9f03d169-0b3e-4439-a026-7b496271d171" providerId="ADAL" clId="{1CCB5954-D362-457F-8466-44670CC459A9}" dt="2020-12-02T02:13:32.613" v="247" actId="20577"/>
        <pc:sldMkLst>
          <pc:docMk/>
          <pc:sldMk cId="3796267226" sldId="337"/>
        </pc:sldMkLst>
        <pc:spChg chg="mod">
          <ac:chgData name="Aquilino, Byron" userId="9f03d169-0b3e-4439-a026-7b496271d171" providerId="ADAL" clId="{1CCB5954-D362-457F-8466-44670CC459A9}" dt="2020-11-29T17:04:53.616" v="81" actId="20577"/>
          <ac:spMkLst>
            <pc:docMk/>
            <pc:sldMk cId="3796267226" sldId="337"/>
            <ac:spMk id="781" creationId="{00000000-0000-0000-0000-000000000000}"/>
          </ac:spMkLst>
        </pc:spChg>
        <pc:spChg chg="mod">
          <ac:chgData name="Aquilino, Byron" userId="9f03d169-0b3e-4439-a026-7b496271d171" providerId="ADAL" clId="{1CCB5954-D362-457F-8466-44670CC459A9}" dt="2020-12-02T02:13:32.613" v="247" actId="20577"/>
          <ac:spMkLst>
            <pc:docMk/>
            <pc:sldMk cId="3796267226" sldId="337"/>
            <ac:spMk id="783" creationId="{00000000-0000-0000-0000-000000000000}"/>
          </ac:spMkLst>
        </pc:spChg>
      </pc:sldChg>
      <pc:sldChg chg="addSp modSp">
        <pc:chgData name="Aquilino, Byron" userId="9f03d169-0b3e-4439-a026-7b496271d171" providerId="ADAL" clId="{1CCB5954-D362-457F-8466-44670CC459A9}" dt="2020-12-03T01:16:22.929" v="1491" actId="20577"/>
        <pc:sldMkLst>
          <pc:docMk/>
          <pc:sldMk cId="1293682876" sldId="338"/>
        </pc:sldMkLst>
        <pc:spChg chg="add mod">
          <ac:chgData name="Aquilino, Byron" userId="9f03d169-0b3e-4439-a026-7b496271d171" providerId="ADAL" clId="{1CCB5954-D362-457F-8466-44670CC459A9}" dt="2020-12-03T01:16:22.929" v="1491" actId="20577"/>
          <ac:spMkLst>
            <pc:docMk/>
            <pc:sldMk cId="1293682876" sldId="338"/>
            <ac:spMk id="5" creationId="{D85FB86E-BF45-4831-8247-223E7854EF16}"/>
          </ac:spMkLst>
        </pc:spChg>
        <pc:picChg chg="mod">
          <ac:chgData name="Aquilino, Byron" userId="9f03d169-0b3e-4439-a026-7b496271d171" providerId="ADAL" clId="{1CCB5954-D362-457F-8466-44670CC459A9}" dt="2020-12-03T01:16:05.953" v="1470" actId="1076"/>
          <ac:picMkLst>
            <pc:docMk/>
            <pc:sldMk cId="1293682876" sldId="338"/>
            <ac:picMk id="3" creationId="{241A089F-5C57-4A85-9DA6-C8759E4624DC}"/>
          </ac:picMkLst>
        </pc:picChg>
      </pc:sldChg>
      <pc:sldChg chg="addSp modSp ord">
        <pc:chgData name="Aquilino, Byron" userId="9f03d169-0b3e-4439-a026-7b496271d171" providerId="ADAL" clId="{1CCB5954-D362-457F-8466-44670CC459A9}" dt="2020-12-03T01:26:19.465" v="1703"/>
        <pc:sldMkLst>
          <pc:docMk/>
          <pc:sldMk cId="3254554349" sldId="339"/>
        </pc:sldMkLst>
        <pc:spChg chg="add mod">
          <ac:chgData name="Aquilino, Byron" userId="9f03d169-0b3e-4439-a026-7b496271d171" providerId="ADAL" clId="{1CCB5954-D362-457F-8466-44670CC459A9}" dt="2020-12-03T01:20:50.919" v="1614" actId="20577"/>
          <ac:spMkLst>
            <pc:docMk/>
            <pc:sldMk cId="3254554349" sldId="339"/>
            <ac:spMk id="5" creationId="{F8776D7A-4212-41CA-8746-5D24CCBE2394}"/>
          </ac:spMkLst>
        </pc:spChg>
        <pc:picChg chg="mod">
          <ac:chgData name="Aquilino, Byron" userId="9f03d169-0b3e-4439-a026-7b496271d171" providerId="ADAL" clId="{1CCB5954-D362-457F-8466-44670CC459A9}" dt="2020-12-03T01:20:58.085" v="1615" actId="14826"/>
          <ac:picMkLst>
            <pc:docMk/>
            <pc:sldMk cId="3254554349" sldId="339"/>
            <ac:picMk id="3" creationId="{BB1B3DFA-ADF4-40C2-BD0B-7803A37BF3FF}"/>
          </ac:picMkLst>
        </pc:picChg>
      </pc:sldChg>
      <pc:sldChg chg="modSp">
        <pc:chgData name="Aquilino, Byron" userId="9f03d169-0b3e-4439-a026-7b496271d171" providerId="ADAL" clId="{1CCB5954-D362-457F-8466-44670CC459A9}" dt="2020-12-03T01:33:21.189" v="1711" actId="14826"/>
        <pc:sldMkLst>
          <pc:docMk/>
          <pc:sldMk cId="3610303308" sldId="340"/>
        </pc:sldMkLst>
        <pc:picChg chg="mod">
          <ac:chgData name="Aquilino, Byron" userId="9f03d169-0b3e-4439-a026-7b496271d171" providerId="ADAL" clId="{1CCB5954-D362-457F-8466-44670CC459A9}" dt="2020-12-03T01:33:21.189" v="1711" actId="14826"/>
          <ac:picMkLst>
            <pc:docMk/>
            <pc:sldMk cId="3610303308" sldId="340"/>
            <ac:picMk id="2" creationId="{CF77292A-A2B5-4CEE-95FB-AC0FA8939D6B}"/>
          </ac:picMkLst>
        </pc:picChg>
      </pc:sldChg>
      <pc:sldChg chg="modSp">
        <pc:chgData name="Aquilino, Byron" userId="9f03d169-0b3e-4439-a026-7b496271d171" providerId="ADAL" clId="{1CCB5954-D362-457F-8466-44670CC459A9}" dt="2020-12-03T01:34:36.251" v="1715" actId="14826"/>
        <pc:sldMkLst>
          <pc:docMk/>
          <pc:sldMk cId="3849772988" sldId="341"/>
        </pc:sldMkLst>
        <pc:picChg chg="mod">
          <ac:chgData name="Aquilino, Byron" userId="9f03d169-0b3e-4439-a026-7b496271d171" providerId="ADAL" clId="{1CCB5954-D362-457F-8466-44670CC459A9}" dt="2020-12-03T01:34:36.251" v="1715" actId="14826"/>
          <ac:picMkLst>
            <pc:docMk/>
            <pc:sldMk cId="3849772988" sldId="341"/>
            <ac:picMk id="3" creationId="{EFD0C8D4-4AA4-4C7D-8F7F-98214E484001}"/>
          </ac:picMkLst>
        </pc:picChg>
        <pc:picChg chg="mod">
          <ac:chgData name="Aquilino, Byron" userId="9f03d169-0b3e-4439-a026-7b496271d171" providerId="ADAL" clId="{1CCB5954-D362-457F-8466-44670CC459A9}" dt="2020-12-03T01:33:41.252" v="1713" actId="14826"/>
          <ac:picMkLst>
            <pc:docMk/>
            <pc:sldMk cId="3849772988" sldId="341"/>
            <ac:picMk id="8" creationId="{18AA56AC-1827-442B-8440-DAE949533078}"/>
          </ac:picMkLst>
        </pc:picChg>
      </pc:sldChg>
      <pc:sldChg chg="modSp">
        <pc:chgData name="Aquilino, Byron" userId="9f03d169-0b3e-4439-a026-7b496271d171" providerId="ADAL" clId="{1CCB5954-D362-457F-8466-44670CC459A9}" dt="2020-12-03T01:35:07.535" v="1716" actId="14826"/>
        <pc:sldMkLst>
          <pc:docMk/>
          <pc:sldMk cId="3136954450" sldId="342"/>
        </pc:sldMkLst>
        <pc:picChg chg="mod">
          <ac:chgData name="Aquilino, Byron" userId="9f03d169-0b3e-4439-a026-7b496271d171" providerId="ADAL" clId="{1CCB5954-D362-457F-8466-44670CC459A9}" dt="2020-12-03T01:35:07.535" v="1716" actId="14826"/>
          <ac:picMkLst>
            <pc:docMk/>
            <pc:sldMk cId="3136954450" sldId="342"/>
            <ac:picMk id="3" creationId="{3EBD20D4-7C4D-4610-9F1B-9BB11613B01D}"/>
          </ac:picMkLst>
        </pc:picChg>
      </pc:sldChg>
      <pc:sldChg chg="addSp modSp ord">
        <pc:chgData name="Aquilino, Byron" userId="9f03d169-0b3e-4439-a026-7b496271d171" providerId="ADAL" clId="{1CCB5954-D362-457F-8466-44670CC459A9}" dt="2020-12-03T01:26:23.841" v="1704"/>
        <pc:sldMkLst>
          <pc:docMk/>
          <pc:sldMk cId="3223466536" sldId="344"/>
        </pc:sldMkLst>
        <pc:spChg chg="add mod">
          <ac:chgData name="Aquilino, Byron" userId="9f03d169-0b3e-4439-a026-7b496271d171" providerId="ADAL" clId="{1CCB5954-D362-457F-8466-44670CC459A9}" dt="2020-12-03T01:21:43.803" v="1644" actId="20577"/>
          <ac:spMkLst>
            <pc:docMk/>
            <pc:sldMk cId="3223466536" sldId="344"/>
            <ac:spMk id="5" creationId="{0B6F038B-5612-4B0A-B805-A1B6AFAB4A0B}"/>
          </ac:spMkLst>
        </pc:spChg>
        <pc:picChg chg="mod">
          <ac:chgData name="Aquilino, Byron" userId="9f03d169-0b3e-4439-a026-7b496271d171" providerId="ADAL" clId="{1CCB5954-D362-457F-8466-44670CC459A9}" dt="2020-12-03T01:21:55.854" v="1647" actId="1076"/>
          <ac:picMkLst>
            <pc:docMk/>
            <pc:sldMk cId="3223466536" sldId="344"/>
            <ac:picMk id="3" creationId="{BB1B3DFA-ADF4-40C2-BD0B-7803A37BF3FF}"/>
          </ac:picMkLst>
        </pc:picChg>
      </pc:sldChg>
      <pc:sldChg chg="addSp modSp ord">
        <pc:chgData name="Aquilino, Byron" userId="9f03d169-0b3e-4439-a026-7b496271d171" providerId="ADAL" clId="{1CCB5954-D362-457F-8466-44670CC459A9}" dt="2020-12-03T02:00:11.385" v="1782" actId="1076"/>
        <pc:sldMkLst>
          <pc:docMk/>
          <pc:sldMk cId="3288364695" sldId="345"/>
        </pc:sldMkLst>
        <pc:spChg chg="add mod">
          <ac:chgData name="Aquilino, Byron" userId="9f03d169-0b3e-4439-a026-7b496271d171" providerId="ADAL" clId="{1CCB5954-D362-457F-8466-44670CC459A9}" dt="2020-12-03T01:22:15.002" v="1667" actId="20577"/>
          <ac:spMkLst>
            <pc:docMk/>
            <pc:sldMk cId="3288364695" sldId="345"/>
            <ac:spMk id="5" creationId="{CA77EE2D-B89F-4888-88FC-5C4DA89CCFCE}"/>
          </ac:spMkLst>
        </pc:spChg>
        <pc:picChg chg="mod">
          <ac:chgData name="Aquilino, Byron" userId="9f03d169-0b3e-4439-a026-7b496271d171" providerId="ADAL" clId="{1CCB5954-D362-457F-8466-44670CC459A9}" dt="2020-12-03T02:00:11.385" v="1782" actId="1076"/>
          <ac:picMkLst>
            <pc:docMk/>
            <pc:sldMk cId="3288364695" sldId="345"/>
            <ac:picMk id="3" creationId="{BB1B3DFA-ADF4-40C2-BD0B-7803A37BF3FF}"/>
          </ac:picMkLst>
        </pc:picChg>
      </pc:sldChg>
      <pc:sldChg chg="addSp modSp ord">
        <pc:chgData name="Aquilino, Byron" userId="9f03d169-0b3e-4439-a026-7b496271d171" providerId="ADAL" clId="{1CCB5954-D362-457F-8466-44670CC459A9}" dt="2020-12-03T01:26:31.553" v="1706"/>
        <pc:sldMkLst>
          <pc:docMk/>
          <pc:sldMk cId="2473714284" sldId="346"/>
        </pc:sldMkLst>
        <pc:spChg chg="add mod">
          <ac:chgData name="Aquilino, Byron" userId="9f03d169-0b3e-4439-a026-7b496271d171" providerId="ADAL" clId="{1CCB5954-D362-457F-8466-44670CC459A9}" dt="2020-12-03T01:22:44.040" v="1681" actId="20577"/>
          <ac:spMkLst>
            <pc:docMk/>
            <pc:sldMk cId="2473714284" sldId="346"/>
            <ac:spMk id="5" creationId="{CD79FC46-A439-4F2C-A20D-72505DB62820}"/>
          </ac:spMkLst>
        </pc:spChg>
        <pc:picChg chg="mod">
          <ac:chgData name="Aquilino, Byron" userId="9f03d169-0b3e-4439-a026-7b496271d171" providerId="ADAL" clId="{1CCB5954-D362-457F-8466-44670CC459A9}" dt="2020-12-03T01:22:54.863" v="1683" actId="1076"/>
          <ac:picMkLst>
            <pc:docMk/>
            <pc:sldMk cId="2473714284" sldId="346"/>
            <ac:picMk id="3" creationId="{BB1B3DFA-ADF4-40C2-BD0B-7803A37BF3FF}"/>
          </ac:picMkLst>
        </pc:picChg>
      </pc:sldChg>
      <pc:sldChg chg="modSp add">
        <pc:chgData name="Aquilino, Byron" userId="9f03d169-0b3e-4439-a026-7b496271d171" providerId="ADAL" clId="{1CCB5954-D362-457F-8466-44670CC459A9}" dt="2020-12-03T01:24:20.581" v="1699" actId="1076"/>
        <pc:sldMkLst>
          <pc:docMk/>
          <pc:sldMk cId="2881619172" sldId="347"/>
        </pc:sldMkLst>
        <pc:spChg chg="mod">
          <ac:chgData name="Aquilino, Byron" userId="9f03d169-0b3e-4439-a026-7b496271d171" providerId="ADAL" clId="{1CCB5954-D362-457F-8466-44670CC459A9}" dt="2020-12-03T01:23:26.602" v="1696" actId="20577"/>
          <ac:spMkLst>
            <pc:docMk/>
            <pc:sldMk cId="2881619172" sldId="347"/>
            <ac:spMk id="5" creationId="{14FD092E-BDC1-4380-95FA-D83900ABD109}"/>
          </ac:spMkLst>
        </pc:spChg>
        <pc:picChg chg="mod">
          <ac:chgData name="Aquilino, Byron" userId="9f03d169-0b3e-4439-a026-7b496271d171" providerId="ADAL" clId="{1CCB5954-D362-457F-8466-44670CC459A9}" dt="2020-12-03T01:24:20.581" v="1699" actId="1076"/>
          <ac:picMkLst>
            <pc:docMk/>
            <pc:sldMk cId="2881619172" sldId="347"/>
            <ac:picMk id="4" creationId="{70CCDACC-66FC-4E37-AE52-C704B7C85EBD}"/>
          </ac:picMkLst>
        </pc:picChg>
      </pc:sldChg>
      <pc:sldChg chg="del">
        <pc:chgData name="Aquilino, Byron" userId="9f03d169-0b3e-4439-a026-7b496271d171" providerId="ADAL" clId="{1CCB5954-D362-457F-8466-44670CC459A9}" dt="2020-11-29T17:05:11.609" v="90" actId="2696"/>
        <pc:sldMkLst>
          <pc:docMk/>
          <pc:sldMk cId="3166134994" sldId="347"/>
        </pc:sldMkLst>
      </pc:sldChg>
      <pc:sldMasterChg chg="addSp delSp modSp">
        <pc:chgData name="Aquilino, Byron" userId="9f03d169-0b3e-4439-a026-7b496271d171" providerId="ADAL" clId="{1CCB5954-D362-457F-8466-44670CC459A9}" dt="2020-12-03T01:05:16.031" v="1436" actId="29295"/>
        <pc:sldMasterMkLst>
          <pc:docMk/>
          <pc:sldMasterMk cId="0" sldId="2147483648"/>
        </pc:sldMasterMkLst>
        <pc:spChg chg="add del mod">
          <ac:chgData name="Aquilino, Byron" userId="9f03d169-0b3e-4439-a026-7b496271d171" providerId="ADAL" clId="{1CCB5954-D362-457F-8466-44670CC459A9}" dt="2020-12-02T04:16:32.282" v="1015" actId="478"/>
          <ac:spMkLst>
            <pc:docMk/>
            <pc:sldMasterMk cId="0" sldId="2147483648"/>
            <ac:spMk id="17" creationId="{04798A0A-901D-4F62-8F82-1CA3129F6717}"/>
          </ac:spMkLst>
        </pc:spChg>
        <pc:spChg chg="add del mod">
          <ac:chgData name="Aquilino, Byron" userId="9f03d169-0b3e-4439-a026-7b496271d171" providerId="ADAL" clId="{1CCB5954-D362-457F-8466-44670CC459A9}" dt="2020-12-03T00:57:34.802" v="1068" actId="478"/>
          <ac:spMkLst>
            <pc:docMk/>
            <pc:sldMasterMk cId="0" sldId="2147483648"/>
            <ac:spMk id="18" creationId="{A9847AB4-3728-470C-9FEC-C814BB31FAEB}"/>
          </ac:spMkLst>
        </pc:spChg>
        <pc:picChg chg="add mod ord modCrop">
          <ac:chgData name="Aquilino, Byron" userId="9f03d169-0b3e-4439-a026-7b496271d171" providerId="ADAL" clId="{1CCB5954-D362-457F-8466-44670CC459A9}" dt="2020-12-03T01:05:16.031" v="1436" actId="29295"/>
          <ac:picMkLst>
            <pc:docMk/>
            <pc:sldMasterMk cId="0" sldId="2147483648"/>
            <ac:picMk id="14" creationId="{17CD2B06-7553-48A4-B759-023AAD6737B5}"/>
          </ac:picMkLst>
        </pc:picChg>
        <pc:picChg chg="add del mod">
          <ac:chgData name="Aquilino, Byron" userId="9f03d169-0b3e-4439-a026-7b496271d171" providerId="ADAL" clId="{1CCB5954-D362-457F-8466-44670CC459A9}" dt="2020-12-02T04:16:32.282" v="1015" actId="478"/>
          <ac:picMkLst>
            <pc:docMk/>
            <pc:sldMasterMk cId="0" sldId="2147483648"/>
            <ac:picMk id="16" creationId="{0BA11F88-D7BD-4BE3-A687-E93E26631DC0}"/>
          </ac:picMkLst>
        </pc:picChg>
      </pc:sldMasterChg>
      <pc:sldMasterChg chg="addSp delSp">
        <pc:chgData name="Aquilino, Byron" userId="9f03d169-0b3e-4439-a026-7b496271d171" providerId="ADAL" clId="{1CCB5954-D362-457F-8466-44670CC459A9}" dt="2020-12-03T01:05:13.003" v="1435" actId="478"/>
        <pc:sldMasterMkLst>
          <pc:docMk/>
          <pc:sldMasterMk cId="0" sldId="2147483674"/>
        </pc:sldMasterMkLst>
        <pc:spChg chg="add del">
          <ac:chgData name="Aquilino, Byron" userId="9f03d169-0b3e-4439-a026-7b496271d171" providerId="ADAL" clId="{1CCB5954-D362-457F-8466-44670CC459A9}" dt="2020-12-02T04:21:15.498" v="1051" actId="478"/>
          <ac:spMkLst>
            <pc:docMk/>
            <pc:sldMasterMk cId="0" sldId="2147483674"/>
            <ac:spMk id="13" creationId="{E2E350FD-18B1-43E2-A98D-56DE38BD0EA1}"/>
          </ac:spMkLst>
        </pc:spChg>
        <pc:spChg chg="add del">
          <ac:chgData name="Aquilino, Byron" userId="9f03d169-0b3e-4439-a026-7b496271d171" providerId="ADAL" clId="{1CCB5954-D362-457F-8466-44670CC459A9}" dt="2020-12-03T00:58:42.951" v="1116" actId="478"/>
          <ac:spMkLst>
            <pc:docMk/>
            <pc:sldMasterMk cId="0" sldId="2147483674"/>
            <ac:spMk id="15" creationId="{95A88EEF-41F4-4E49-834C-F96135DBD871}"/>
          </ac:spMkLst>
        </pc:spChg>
        <pc:picChg chg="add del">
          <ac:chgData name="Aquilino, Byron" userId="9f03d169-0b3e-4439-a026-7b496271d171" providerId="ADAL" clId="{1CCB5954-D362-457F-8466-44670CC459A9}" dt="2020-12-02T04:17:51.682" v="1024" actId="478"/>
          <ac:picMkLst>
            <pc:docMk/>
            <pc:sldMasterMk cId="0" sldId="2147483674"/>
            <ac:picMk id="11" creationId="{BC2E8BE1-6ECF-4159-B06A-27EC6018FD95}"/>
          </ac:picMkLst>
        </pc:picChg>
        <pc:picChg chg="add del">
          <ac:chgData name="Aquilino, Byron" userId="9f03d169-0b3e-4439-a026-7b496271d171" providerId="ADAL" clId="{1CCB5954-D362-457F-8466-44670CC459A9}" dt="2020-12-02T04:21:15.498" v="1051" actId="478"/>
          <ac:picMkLst>
            <pc:docMk/>
            <pc:sldMasterMk cId="0" sldId="2147483674"/>
            <ac:picMk id="12" creationId="{7D9C330D-E177-40A2-A6CB-FA442439EE7B}"/>
          </ac:picMkLst>
        </pc:picChg>
        <pc:picChg chg="add del">
          <ac:chgData name="Aquilino, Byron" userId="9f03d169-0b3e-4439-a026-7b496271d171" providerId="ADAL" clId="{1CCB5954-D362-457F-8466-44670CC459A9}" dt="2020-12-03T01:05:13.003" v="1435" actId="478"/>
          <ac:picMkLst>
            <pc:docMk/>
            <pc:sldMasterMk cId="0" sldId="2147483674"/>
            <ac:picMk id="13" creationId="{4DD96327-4367-4DBD-8B21-2E047897FB23}"/>
          </ac:picMkLst>
        </pc:picChg>
        <pc:picChg chg="add del">
          <ac:chgData name="Aquilino, Byron" userId="9f03d169-0b3e-4439-a026-7b496271d171" providerId="ADAL" clId="{1CCB5954-D362-457F-8466-44670CC459A9}" dt="2020-12-03T00:58:42.951" v="1116" actId="478"/>
          <ac:picMkLst>
            <pc:docMk/>
            <pc:sldMasterMk cId="0" sldId="2147483674"/>
            <ac:picMk id="14" creationId="{16CF1E65-F8B5-455C-840D-4302BE74DE6A}"/>
          </ac:picMkLst>
        </pc:picChg>
        <pc:picChg chg="add del">
          <ac:chgData name="Aquilino, Byron" userId="9f03d169-0b3e-4439-a026-7b496271d171" providerId="ADAL" clId="{1CCB5954-D362-457F-8466-44670CC459A9}" dt="2020-12-03T01:05:12.406" v="1434"/>
          <ac:picMkLst>
            <pc:docMk/>
            <pc:sldMasterMk cId="0" sldId="2147483674"/>
            <ac:picMk id="16" creationId="{41B91169-7EC5-4467-8C2C-EF25D09EE5B5}"/>
          </ac:picMkLst>
        </pc:picChg>
      </pc:sldMasterChg>
      <pc:sldMasterChg chg="addSp delSp">
        <pc:chgData name="Aquilino, Byron" userId="9f03d169-0b3e-4439-a026-7b496271d171" providerId="ADAL" clId="{1CCB5954-D362-457F-8466-44670CC459A9}" dt="2020-12-03T00:58:49.547" v="1119"/>
        <pc:sldMasterMkLst>
          <pc:docMk/>
          <pc:sldMasterMk cId="0" sldId="2147483687"/>
        </pc:sldMasterMkLst>
        <pc:spChg chg="add del">
          <ac:chgData name="Aquilino, Byron" userId="9f03d169-0b3e-4439-a026-7b496271d171" providerId="ADAL" clId="{1CCB5954-D362-457F-8466-44670CC459A9}" dt="2020-12-02T04:21:21.194" v="1053" actId="478"/>
          <ac:spMkLst>
            <pc:docMk/>
            <pc:sldMasterMk cId="0" sldId="2147483687"/>
            <ac:spMk id="13" creationId="{7B833D09-9ED3-402F-ADA5-C70BC9B11F80}"/>
          </ac:spMkLst>
        </pc:spChg>
        <pc:spChg chg="add del">
          <ac:chgData name="Aquilino, Byron" userId="9f03d169-0b3e-4439-a026-7b496271d171" providerId="ADAL" clId="{1CCB5954-D362-457F-8466-44670CC459A9}" dt="2020-12-03T00:58:48.908" v="1118" actId="478"/>
          <ac:spMkLst>
            <pc:docMk/>
            <pc:sldMasterMk cId="0" sldId="2147483687"/>
            <ac:spMk id="15" creationId="{19DAA1EF-98FD-4E12-8DB5-8F1A987D1910}"/>
          </ac:spMkLst>
        </pc:spChg>
        <pc:picChg chg="add del">
          <ac:chgData name="Aquilino, Byron" userId="9f03d169-0b3e-4439-a026-7b496271d171" providerId="ADAL" clId="{1CCB5954-D362-457F-8466-44670CC459A9}" dt="2020-12-02T04:17:59.190" v="1026" actId="478"/>
          <ac:picMkLst>
            <pc:docMk/>
            <pc:sldMasterMk cId="0" sldId="2147483687"/>
            <ac:picMk id="11" creationId="{D243206E-5E88-4924-AF18-E0BE4FE586A6}"/>
          </ac:picMkLst>
        </pc:picChg>
        <pc:picChg chg="add del">
          <ac:chgData name="Aquilino, Byron" userId="9f03d169-0b3e-4439-a026-7b496271d171" providerId="ADAL" clId="{1CCB5954-D362-457F-8466-44670CC459A9}" dt="2020-12-02T04:21:21.194" v="1053" actId="478"/>
          <ac:picMkLst>
            <pc:docMk/>
            <pc:sldMasterMk cId="0" sldId="2147483687"/>
            <ac:picMk id="12" creationId="{3221DE4F-6EF7-418A-B823-F40957AE6554}"/>
          </ac:picMkLst>
        </pc:picChg>
        <pc:picChg chg="add">
          <ac:chgData name="Aquilino, Byron" userId="9f03d169-0b3e-4439-a026-7b496271d171" providerId="ADAL" clId="{1CCB5954-D362-457F-8466-44670CC459A9}" dt="2020-12-03T00:58:49.547" v="1119"/>
          <ac:picMkLst>
            <pc:docMk/>
            <pc:sldMasterMk cId="0" sldId="2147483687"/>
            <ac:picMk id="13" creationId="{6DE130B0-62C2-46E7-AE0B-C286CBC5D71F}"/>
          </ac:picMkLst>
        </pc:picChg>
        <pc:picChg chg="add del">
          <ac:chgData name="Aquilino, Byron" userId="9f03d169-0b3e-4439-a026-7b496271d171" providerId="ADAL" clId="{1CCB5954-D362-457F-8466-44670CC459A9}" dt="2020-12-03T00:58:48.908" v="1118" actId="478"/>
          <ac:picMkLst>
            <pc:docMk/>
            <pc:sldMasterMk cId="0" sldId="2147483687"/>
            <ac:picMk id="14" creationId="{B1FBEF9E-738E-4359-8F73-A3E5532F359D}"/>
          </ac:picMkLst>
        </pc:picChg>
      </pc:sldMasterChg>
      <pc:sldMasterChg chg="addSp delSp">
        <pc:chgData name="Aquilino, Byron" userId="9f03d169-0b3e-4439-a026-7b496271d171" providerId="ADAL" clId="{1CCB5954-D362-457F-8466-44670CC459A9}" dt="2020-12-03T00:58:54.854" v="1121"/>
        <pc:sldMasterMkLst>
          <pc:docMk/>
          <pc:sldMasterMk cId="0" sldId="2147483700"/>
        </pc:sldMasterMkLst>
        <pc:spChg chg="add del">
          <ac:chgData name="Aquilino, Byron" userId="9f03d169-0b3e-4439-a026-7b496271d171" providerId="ADAL" clId="{1CCB5954-D362-457F-8466-44670CC459A9}" dt="2020-12-02T04:21:26.190" v="1055" actId="478"/>
          <ac:spMkLst>
            <pc:docMk/>
            <pc:sldMasterMk cId="0" sldId="2147483700"/>
            <ac:spMk id="13" creationId="{6935D3FE-47B9-4425-8147-7D15EC355811}"/>
          </ac:spMkLst>
        </pc:spChg>
        <pc:spChg chg="add del">
          <ac:chgData name="Aquilino, Byron" userId="9f03d169-0b3e-4439-a026-7b496271d171" providerId="ADAL" clId="{1CCB5954-D362-457F-8466-44670CC459A9}" dt="2020-12-03T00:58:54.188" v="1120" actId="478"/>
          <ac:spMkLst>
            <pc:docMk/>
            <pc:sldMasterMk cId="0" sldId="2147483700"/>
            <ac:spMk id="15" creationId="{6D9DD4CF-1753-4E44-8E64-A6744A975DA9}"/>
          </ac:spMkLst>
        </pc:spChg>
        <pc:picChg chg="add del">
          <ac:chgData name="Aquilino, Byron" userId="9f03d169-0b3e-4439-a026-7b496271d171" providerId="ADAL" clId="{1CCB5954-D362-457F-8466-44670CC459A9}" dt="2020-12-02T04:18:05.362" v="1028" actId="478"/>
          <ac:picMkLst>
            <pc:docMk/>
            <pc:sldMasterMk cId="0" sldId="2147483700"/>
            <ac:picMk id="11" creationId="{345CD72E-88E5-46DA-8A29-30BC57F027B4}"/>
          </ac:picMkLst>
        </pc:picChg>
        <pc:picChg chg="add del">
          <ac:chgData name="Aquilino, Byron" userId="9f03d169-0b3e-4439-a026-7b496271d171" providerId="ADAL" clId="{1CCB5954-D362-457F-8466-44670CC459A9}" dt="2020-12-02T04:21:26.190" v="1055" actId="478"/>
          <ac:picMkLst>
            <pc:docMk/>
            <pc:sldMasterMk cId="0" sldId="2147483700"/>
            <ac:picMk id="12" creationId="{14709FDB-FF67-4847-8A18-132C8CC16AE8}"/>
          </ac:picMkLst>
        </pc:picChg>
        <pc:picChg chg="add">
          <ac:chgData name="Aquilino, Byron" userId="9f03d169-0b3e-4439-a026-7b496271d171" providerId="ADAL" clId="{1CCB5954-D362-457F-8466-44670CC459A9}" dt="2020-12-03T00:58:54.854" v="1121"/>
          <ac:picMkLst>
            <pc:docMk/>
            <pc:sldMasterMk cId="0" sldId="2147483700"/>
            <ac:picMk id="13" creationId="{FDE80192-9CDF-47AE-8995-2853DEF3D146}"/>
          </ac:picMkLst>
        </pc:picChg>
        <pc:picChg chg="add del">
          <ac:chgData name="Aquilino, Byron" userId="9f03d169-0b3e-4439-a026-7b496271d171" providerId="ADAL" clId="{1CCB5954-D362-457F-8466-44670CC459A9}" dt="2020-12-03T00:58:54.188" v="1120" actId="478"/>
          <ac:picMkLst>
            <pc:docMk/>
            <pc:sldMasterMk cId="0" sldId="2147483700"/>
            <ac:picMk id="14" creationId="{524F7C23-51B6-4C97-9405-494667A45609}"/>
          </ac:picMkLst>
        </pc:picChg>
      </pc:sldMasterChg>
      <pc:sldMasterChg chg="addSp delSp">
        <pc:chgData name="Aquilino, Byron" userId="9f03d169-0b3e-4439-a026-7b496271d171" providerId="ADAL" clId="{1CCB5954-D362-457F-8466-44670CC459A9}" dt="2020-12-03T00:59:00.979" v="1123"/>
        <pc:sldMasterMkLst>
          <pc:docMk/>
          <pc:sldMasterMk cId="0" sldId="2147483713"/>
        </pc:sldMasterMkLst>
        <pc:spChg chg="add del">
          <ac:chgData name="Aquilino, Byron" userId="9f03d169-0b3e-4439-a026-7b496271d171" providerId="ADAL" clId="{1CCB5954-D362-457F-8466-44670CC459A9}" dt="2020-12-02T04:21:31.593" v="1057" actId="478"/>
          <ac:spMkLst>
            <pc:docMk/>
            <pc:sldMasterMk cId="0" sldId="2147483713"/>
            <ac:spMk id="14" creationId="{046F7CB6-2E6F-492C-8F8A-8994DB1068C8}"/>
          </ac:spMkLst>
        </pc:spChg>
        <pc:spChg chg="add del">
          <ac:chgData name="Aquilino, Byron" userId="9f03d169-0b3e-4439-a026-7b496271d171" providerId="ADAL" clId="{1CCB5954-D362-457F-8466-44670CC459A9}" dt="2020-12-03T00:59:00.259" v="1122" actId="478"/>
          <ac:spMkLst>
            <pc:docMk/>
            <pc:sldMasterMk cId="0" sldId="2147483713"/>
            <ac:spMk id="16" creationId="{AD15383C-9406-4FBA-8787-093D5C712D2F}"/>
          </ac:spMkLst>
        </pc:spChg>
        <pc:picChg chg="add del">
          <ac:chgData name="Aquilino, Byron" userId="9f03d169-0b3e-4439-a026-7b496271d171" providerId="ADAL" clId="{1CCB5954-D362-457F-8466-44670CC459A9}" dt="2020-12-02T04:18:11.153" v="1030" actId="478"/>
          <ac:picMkLst>
            <pc:docMk/>
            <pc:sldMasterMk cId="0" sldId="2147483713"/>
            <ac:picMk id="12" creationId="{4229079A-94EA-4C6A-B3A2-B589B6111CCE}"/>
          </ac:picMkLst>
        </pc:picChg>
        <pc:picChg chg="add del">
          <ac:chgData name="Aquilino, Byron" userId="9f03d169-0b3e-4439-a026-7b496271d171" providerId="ADAL" clId="{1CCB5954-D362-457F-8466-44670CC459A9}" dt="2020-12-02T04:21:31.593" v="1057" actId="478"/>
          <ac:picMkLst>
            <pc:docMk/>
            <pc:sldMasterMk cId="0" sldId="2147483713"/>
            <ac:picMk id="13" creationId="{335B1A16-81EA-4E98-A1AF-0982614DBCCF}"/>
          </ac:picMkLst>
        </pc:picChg>
        <pc:picChg chg="add">
          <ac:chgData name="Aquilino, Byron" userId="9f03d169-0b3e-4439-a026-7b496271d171" providerId="ADAL" clId="{1CCB5954-D362-457F-8466-44670CC459A9}" dt="2020-12-03T00:59:00.979" v="1123"/>
          <ac:picMkLst>
            <pc:docMk/>
            <pc:sldMasterMk cId="0" sldId="2147483713"/>
            <ac:picMk id="14" creationId="{A0B82931-0196-412A-8770-ED9FEEED0819}"/>
          </ac:picMkLst>
        </pc:picChg>
        <pc:picChg chg="add del">
          <ac:chgData name="Aquilino, Byron" userId="9f03d169-0b3e-4439-a026-7b496271d171" providerId="ADAL" clId="{1CCB5954-D362-457F-8466-44670CC459A9}" dt="2020-12-03T00:59:00.259" v="1122" actId="478"/>
          <ac:picMkLst>
            <pc:docMk/>
            <pc:sldMasterMk cId="0" sldId="2147483713"/>
            <ac:picMk id="15" creationId="{49A089AE-E096-4FF5-B745-B066E1256710}"/>
          </ac:picMkLst>
        </pc:picChg>
      </pc:sldMasterChg>
      <pc:sldMasterChg chg="addSp delSp">
        <pc:chgData name="Aquilino, Byron" userId="9f03d169-0b3e-4439-a026-7b496271d171" providerId="ADAL" clId="{1CCB5954-D362-457F-8466-44670CC459A9}" dt="2020-12-03T00:59:06.396" v="1125"/>
        <pc:sldMasterMkLst>
          <pc:docMk/>
          <pc:sldMasterMk cId="0" sldId="2147483726"/>
        </pc:sldMasterMkLst>
        <pc:spChg chg="add del">
          <ac:chgData name="Aquilino, Byron" userId="9f03d169-0b3e-4439-a026-7b496271d171" providerId="ADAL" clId="{1CCB5954-D362-457F-8466-44670CC459A9}" dt="2020-12-02T04:21:36.496" v="1059" actId="478"/>
          <ac:spMkLst>
            <pc:docMk/>
            <pc:sldMasterMk cId="0" sldId="2147483726"/>
            <ac:spMk id="13" creationId="{1AC5AFC9-7520-47CD-8610-A1189E16667F}"/>
          </ac:spMkLst>
        </pc:spChg>
        <pc:spChg chg="add del">
          <ac:chgData name="Aquilino, Byron" userId="9f03d169-0b3e-4439-a026-7b496271d171" providerId="ADAL" clId="{1CCB5954-D362-457F-8466-44670CC459A9}" dt="2020-12-03T00:59:05.768" v="1124" actId="478"/>
          <ac:spMkLst>
            <pc:docMk/>
            <pc:sldMasterMk cId="0" sldId="2147483726"/>
            <ac:spMk id="15" creationId="{45C24AA6-28D0-48CF-8B46-88651C4BB6A5}"/>
          </ac:spMkLst>
        </pc:spChg>
        <pc:picChg chg="add del">
          <ac:chgData name="Aquilino, Byron" userId="9f03d169-0b3e-4439-a026-7b496271d171" providerId="ADAL" clId="{1CCB5954-D362-457F-8466-44670CC459A9}" dt="2020-12-02T04:18:17.457" v="1032" actId="478"/>
          <ac:picMkLst>
            <pc:docMk/>
            <pc:sldMasterMk cId="0" sldId="2147483726"/>
            <ac:picMk id="11" creationId="{DF7ED8EB-D203-4FAD-94CF-9699CAC1A791}"/>
          </ac:picMkLst>
        </pc:picChg>
        <pc:picChg chg="add del">
          <ac:chgData name="Aquilino, Byron" userId="9f03d169-0b3e-4439-a026-7b496271d171" providerId="ADAL" clId="{1CCB5954-D362-457F-8466-44670CC459A9}" dt="2020-12-02T04:21:36.496" v="1059" actId="478"/>
          <ac:picMkLst>
            <pc:docMk/>
            <pc:sldMasterMk cId="0" sldId="2147483726"/>
            <ac:picMk id="12" creationId="{1D38126A-D4EF-47B8-8EC9-667FE435F270}"/>
          </ac:picMkLst>
        </pc:picChg>
        <pc:picChg chg="add">
          <ac:chgData name="Aquilino, Byron" userId="9f03d169-0b3e-4439-a026-7b496271d171" providerId="ADAL" clId="{1CCB5954-D362-457F-8466-44670CC459A9}" dt="2020-12-03T00:59:06.396" v="1125"/>
          <ac:picMkLst>
            <pc:docMk/>
            <pc:sldMasterMk cId="0" sldId="2147483726"/>
            <ac:picMk id="13" creationId="{645DB0B2-4A10-4DD3-AEB3-DEEAFF423619}"/>
          </ac:picMkLst>
        </pc:picChg>
        <pc:picChg chg="add del">
          <ac:chgData name="Aquilino, Byron" userId="9f03d169-0b3e-4439-a026-7b496271d171" providerId="ADAL" clId="{1CCB5954-D362-457F-8466-44670CC459A9}" dt="2020-12-03T00:59:05.768" v="1124" actId="478"/>
          <ac:picMkLst>
            <pc:docMk/>
            <pc:sldMasterMk cId="0" sldId="2147483726"/>
            <ac:picMk id="14" creationId="{DC0E98E6-8914-44DF-8EE8-55170E6032B8}"/>
          </ac:picMkLst>
        </pc:picChg>
      </pc:sldMasterChg>
      <pc:sldMasterChg chg="addSp delSp modSp">
        <pc:chgData name="Aquilino, Byron" userId="9f03d169-0b3e-4439-a026-7b496271d171" providerId="ADAL" clId="{1CCB5954-D362-457F-8466-44670CC459A9}" dt="2020-12-03T00:59:12.865" v="1127"/>
        <pc:sldMasterMkLst>
          <pc:docMk/>
          <pc:sldMasterMk cId="0" sldId="2147483739"/>
        </pc:sldMasterMkLst>
        <pc:spChg chg="add del">
          <ac:chgData name="Aquilino, Byron" userId="9f03d169-0b3e-4439-a026-7b496271d171" providerId="ADAL" clId="{1CCB5954-D362-457F-8466-44670CC459A9}" dt="2020-12-02T04:21:41.381" v="1061" actId="478"/>
          <ac:spMkLst>
            <pc:docMk/>
            <pc:sldMasterMk cId="0" sldId="2147483739"/>
            <ac:spMk id="14" creationId="{389447F9-2E82-43D3-B14C-B1166E25CC13}"/>
          </ac:spMkLst>
        </pc:spChg>
        <pc:spChg chg="add del">
          <ac:chgData name="Aquilino, Byron" userId="9f03d169-0b3e-4439-a026-7b496271d171" providerId="ADAL" clId="{1CCB5954-D362-457F-8466-44670CC459A9}" dt="2020-12-03T00:59:12.226" v="1126" actId="478"/>
          <ac:spMkLst>
            <pc:docMk/>
            <pc:sldMasterMk cId="0" sldId="2147483739"/>
            <ac:spMk id="16" creationId="{53692E17-247D-4ABC-B7E2-07B48B5A7306}"/>
          </ac:spMkLst>
        </pc:spChg>
        <pc:picChg chg="add del">
          <ac:chgData name="Aquilino, Byron" userId="9f03d169-0b3e-4439-a026-7b496271d171" providerId="ADAL" clId="{1CCB5954-D362-457F-8466-44670CC459A9}" dt="2020-12-02T04:18:24.972" v="1034" actId="478"/>
          <ac:picMkLst>
            <pc:docMk/>
            <pc:sldMasterMk cId="0" sldId="2147483739"/>
            <ac:picMk id="12" creationId="{31D1E601-55FB-4FD9-BEBB-4C860FE44046}"/>
          </ac:picMkLst>
        </pc:picChg>
        <pc:picChg chg="add del mod">
          <ac:chgData name="Aquilino, Byron" userId="9f03d169-0b3e-4439-a026-7b496271d171" providerId="ADAL" clId="{1CCB5954-D362-457F-8466-44670CC459A9}" dt="2020-12-02T04:21:41.381" v="1061" actId="478"/>
          <ac:picMkLst>
            <pc:docMk/>
            <pc:sldMasterMk cId="0" sldId="2147483739"/>
            <ac:picMk id="13" creationId="{1EC77DD5-29A5-4A7D-9A0D-EC3C85574F16}"/>
          </ac:picMkLst>
        </pc:picChg>
        <pc:picChg chg="add">
          <ac:chgData name="Aquilino, Byron" userId="9f03d169-0b3e-4439-a026-7b496271d171" providerId="ADAL" clId="{1CCB5954-D362-457F-8466-44670CC459A9}" dt="2020-12-03T00:59:12.865" v="1127"/>
          <ac:picMkLst>
            <pc:docMk/>
            <pc:sldMasterMk cId="0" sldId="2147483739"/>
            <ac:picMk id="14" creationId="{64628C5E-D2B5-47D5-ACCC-3B80B0CB47EE}"/>
          </ac:picMkLst>
        </pc:picChg>
        <pc:picChg chg="add del">
          <ac:chgData name="Aquilino, Byron" userId="9f03d169-0b3e-4439-a026-7b496271d171" providerId="ADAL" clId="{1CCB5954-D362-457F-8466-44670CC459A9}" dt="2020-12-03T00:59:12.226" v="1126" actId="478"/>
          <ac:picMkLst>
            <pc:docMk/>
            <pc:sldMasterMk cId="0" sldId="2147483739"/>
            <ac:picMk id="15" creationId="{00D48545-B237-4817-B847-33F36E2024C6}"/>
          </ac:picMkLst>
        </pc:picChg>
      </pc:sldMasterChg>
      <pc:sldMasterChg chg="addSp delSp modSp">
        <pc:chgData name="Aquilino, Byron" userId="9f03d169-0b3e-4439-a026-7b496271d171" providerId="ADAL" clId="{1CCB5954-D362-457F-8466-44670CC459A9}" dt="2020-12-03T00:59:18.486" v="1130"/>
        <pc:sldMasterMkLst>
          <pc:docMk/>
          <pc:sldMasterMk cId="0" sldId="2147483752"/>
        </pc:sldMasterMkLst>
        <pc:spChg chg="add del">
          <ac:chgData name="Aquilino, Byron" userId="9f03d169-0b3e-4439-a026-7b496271d171" providerId="ADAL" clId="{1CCB5954-D362-457F-8466-44670CC459A9}" dt="2020-12-02T04:21:45.897" v="1063" actId="478"/>
          <ac:spMkLst>
            <pc:docMk/>
            <pc:sldMasterMk cId="0" sldId="2147483752"/>
            <ac:spMk id="13" creationId="{3ECA34C8-7AE0-4D87-99D1-C6F58FBEF600}"/>
          </ac:spMkLst>
        </pc:spChg>
        <pc:spChg chg="add del">
          <ac:chgData name="Aquilino, Byron" userId="9f03d169-0b3e-4439-a026-7b496271d171" providerId="ADAL" clId="{1CCB5954-D362-457F-8466-44670CC459A9}" dt="2020-12-03T00:59:17.840" v="1129" actId="478"/>
          <ac:spMkLst>
            <pc:docMk/>
            <pc:sldMasterMk cId="0" sldId="2147483752"/>
            <ac:spMk id="15" creationId="{0D53A7B0-5D27-4C98-A157-6D6D5F0D43B6}"/>
          </ac:spMkLst>
        </pc:spChg>
        <pc:picChg chg="add del">
          <ac:chgData name="Aquilino, Byron" userId="9f03d169-0b3e-4439-a026-7b496271d171" providerId="ADAL" clId="{1CCB5954-D362-457F-8466-44670CC459A9}" dt="2020-12-02T04:18:30.909" v="1036" actId="478"/>
          <ac:picMkLst>
            <pc:docMk/>
            <pc:sldMasterMk cId="0" sldId="2147483752"/>
            <ac:picMk id="11" creationId="{BDC55251-276E-40CB-857F-E691D863DF9D}"/>
          </ac:picMkLst>
        </pc:picChg>
        <pc:picChg chg="add del mod">
          <ac:chgData name="Aquilino, Byron" userId="9f03d169-0b3e-4439-a026-7b496271d171" providerId="ADAL" clId="{1CCB5954-D362-457F-8466-44670CC459A9}" dt="2020-12-02T04:21:45.897" v="1063" actId="478"/>
          <ac:picMkLst>
            <pc:docMk/>
            <pc:sldMasterMk cId="0" sldId="2147483752"/>
            <ac:picMk id="12" creationId="{0B6D7189-187A-4920-803F-036CC8BB97E8}"/>
          </ac:picMkLst>
        </pc:picChg>
        <pc:picChg chg="add">
          <ac:chgData name="Aquilino, Byron" userId="9f03d169-0b3e-4439-a026-7b496271d171" providerId="ADAL" clId="{1CCB5954-D362-457F-8466-44670CC459A9}" dt="2020-12-03T00:59:18.486" v="1130"/>
          <ac:picMkLst>
            <pc:docMk/>
            <pc:sldMasterMk cId="0" sldId="2147483752"/>
            <ac:picMk id="13" creationId="{3F7EC2B7-7F7F-4194-A1AB-528840B2789D}"/>
          </ac:picMkLst>
        </pc:picChg>
        <pc:picChg chg="add del mod">
          <ac:chgData name="Aquilino, Byron" userId="9f03d169-0b3e-4439-a026-7b496271d171" providerId="ADAL" clId="{1CCB5954-D362-457F-8466-44670CC459A9}" dt="2020-12-03T00:59:17.840" v="1129" actId="478"/>
          <ac:picMkLst>
            <pc:docMk/>
            <pc:sldMasterMk cId="0" sldId="2147483752"/>
            <ac:picMk id="14" creationId="{348A799A-CC16-4F8A-8C94-11AE8F8EDBBE}"/>
          </ac:picMkLst>
        </pc:picChg>
      </pc:sldMasterChg>
      <pc:sldMasterChg chg="addSp delSp modSp">
        <pc:chgData name="Aquilino, Byron" userId="9f03d169-0b3e-4439-a026-7b496271d171" providerId="ADAL" clId="{1CCB5954-D362-457F-8466-44670CC459A9}" dt="2020-12-03T00:59:25.068" v="1132"/>
        <pc:sldMasterMkLst>
          <pc:docMk/>
          <pc:sldMasterMk cId="0" sldId="2147483791"/>
        </pc:sldMasterMkLst>
        <pc:spChg chg="add del mod">
          <ac:chgData name="Aquilino, Byron" userId="9f03d169-0b3e-4439-a026-7b496271d171" providerId="ADAL" clId="{1CCB5954-D362-457F-8466-44670CC459A9}" dt="2020-12-02T03:55:49.790" v="960" actId="478"/>
          <ac:spMkLst>
            <pc:docMk/>
            <pc:sldMasterMk cId="0" sldId="2147483791"/>
            <ac:spMk id="4" creationId="{0533648B-0F45-4B09-A10D-BF659DFFEE4B}"/>
          </ac:spMkLst>
        </pc:spChg>
        <pc:spChg chg="add del">
          <ac:chgData name="Aquilino, Byron" userId="9f03d169-0b3e-4439-a026-7b496271d171" providerId="ADAL" clId="{1CCB5954-D362-457F-8466-44670CC459A9}" dt="2020-12-02T04:21:50.956" v="1065" actId="478"/>
          <ac:spMkLst>
            <pc:docMk/>
            <pc:sldMasterMk cId="0" sldId="2147483791"/>
            <ac:spMk id="18" creationId="{DBD47342-9EB2-4AC6-85BA-64BDC584C22C}"/>
          </ac:spMkLst>
        </pc:spChg>
        <pc:spChg chg="add del">
          <ac:chgData name="Aquilino, Byron" userId="9f03d169-0b3e-4439-a026-7b496271d171" providerId="ADAL" clId="{1CCB5954-D362-457F-8466-44670CC459A9}" dt="2020-12-03T00:59:24.482" v="1131" actId="478"/>
          <ac:spMkLst>
            <pc:docMk/>
            <pc:sldMasterMk cId="0" sldId="2147483791"/>
            <ac:spMk id="20" creationId="{13A0F86B-1385-4CF6-899D-1637E38C0A96}"/>
          </ac:spMkLst>
        </pc:spChg>
        <pc:picChg chg="add del mod ord modCrop">
          <ac:chgData name="Aquilino, Byron" userId="9f03d169-0b3e-4439-a026-7b496271d171" providerId="ADAL" clId="{1CCB5954-D362-457F-8466-44670CC459A9}" dt="2020-12-02T04:18:36.373" v="1038" actId="478"/>
          <ac:picMkLst>
            <pc:docMk/>
            <pc:sldMasterMk cId="0" sldId="2147483791"/>
            <ac:picMk id="3" creationId="{068E3D30-67C7-4F3B-8519-D8E924655F2D}"/>
          </ac:picMkLst>
        </pc:picChg>
        <pc:picChg chg="add">
          <ac:chgData name="Aquilino, Byron" userId="9f03d169-0b3e-4439-a026-7b496271d171" providerId="ADAL" clId="{1CCB5954-D362-457F-8466-44670CC459A9}" dt="2020-12-03T00:59:25.068" v="1132"/>
          <ac:picMkLst>
            <pc:docMk/>
            <pc:sldMasterMk cId="0" sldId="2147483791"/>
            <ac:picMk id="16" creationId="{CE55238E-580D-4A2E-9FE3-994E18B6CBDE}"/>
          </ac:picMkLst>
        </pc:picChg>
        <pc:picChg chg="add del">
          <ac:chgData name="Aquilino, Byron" userId="9f03d169-0b3e-4439-a026-7b496271d171" providerId="ADAL" clId="{1CCB5954-D362-457F-8466-44670CC459A9}" dt="2020-12-02T04:21:50.956" v="1065" actId="478"/>
          <ac:picMkLst>
            <pc:docMk/>
            <pc:sldMasterMk cId="0" sldId="2147483791"/>
            <ac:picMk id="17" creationId="{EF75CD28-85E1-4D42-8778-306E62FFCFF8}"/>
          </ac:picMkLst>
        </pc:picChg>
        <pc:picChg chg="add del">
          <ac:chgData name="Aquilino, Byron" userId="9f03d169-0b3e-4439-a026-7b496271d171" providerId="ADAL" clId="{1CCB5954-D362-457F-8466-44670CC459A9}" dt="2020-12-03T00:59:24.482" v="1131" actId="478"/>
          <ac:picMkLst>
            <pc:docMk/>
            <pc:sldMasterMk cId="0" sldId="2147483791"/>
            <ac:picMk id="19" creationId="{4531BD97-0533-47DA-9749-D94F248EDAEE}"/>
          </ac:picMkLst>
        </pc:picChg>
      </pc:sldMasterChg>
    </pc:docChg>
  </pc:docChgLst>
  <pc:docChgLst>
    <pc:chgData name="Kukanich, Gregory" userId="6b23b433-6b39-4938-a53b-01362f2f397f" providerId="ADAL" clId="{7CE3F219-6C6D-428C-9D49-255C5D3B2D93}"/>
    <pc:docChg chg="custSel modSld">
      <pc:chgData name="Kukanich, Gregory" userId="6b23b433-6b39-4938-a53b-01362f2f397f" providerId="ADAL" clId="{7CE3F219-6C6D-428C-9D49-255C5D3B2D93}" dt="2021-04-18T16:41:04.425" v="84" actId="14734"/>
      <pc:docMkLst>
        <pc:docMk/>
      </pc:docMkLst>
      <pc:sldChg chg="modSp mod">
        <pc:chgData name="Kukanich, Gregory" userId="6b23b433-6b39-4938-a53b-01362f2f397f" providerId="ADAL" clId="{7CE3F219-6C6D-428C-9D49-255C5D3B2D93}" dt="2021-04-18T16:41:04.425" v="84" actId="14734"/>
        <pc:sldMkLst>
          <pc:docMk/>
          <pc:sldMk cId="476441148" sldId="263"/>
        </pc:sldMkLst>
        <pc:graphicFrameChg chg="mod modGraphic">
          <ac:chgData name="Kukanich, Gregory" userId="6b23b433-6b39-4938-a53b-01362f2f397f" providerId="ADAL" clId="{7CE3F219-6C6D-428C-9D49-255C5D3B2D93}" dt="2021-04-18T16:41:04.425" v="84" actId="14734"/>
          <ac:graphicFrameMkLst>
            <pc:docMk/>
            <pc:sldMk cId="476441148" sldId="263"/>
            <ac:graphicFrameMk id="11" creationId="{E77A3DCD-6E36-4FF3-86AB-EC3AA14ECE56}"/>
          </ac:graphicFrameMkLst>
        </pc:graphicFrameChg>
        <pc:graphicFrameChg chg="modGraphic">
          <ac:chgData name="Kukanich, Gregory" userId="6b23b433-6b39-4938-a53b-01362f2f397f" providerId="ADAL" clId="{7CE3F219-6C6D-428C-9D49-255C5D3B2D93}" dt="2021-04-18T16:26:01.115" v="28" actId="207"/>
          <ac:graphicFrameMkLst>
            <pc:docMk/>
            <pc:sldMk cId="476441148" sldId="263"/>
            <ac:graphicFrameMk id="12" creationId="{06B5332B-EBBA-44C1-A62C-F90BB768277E}"/>
          </ac:graphicFrameMkLst>
        </pc:graphicFrameChg>
      </pc:sldChg>
    </pc:docChg>
  </pc:docChgLst>
  <pc:docChgLst>
    <pc:chgData name="Miller, Chris" userId="S::cmill029@odu.edu::274ac5cb-abb3-48f0-bd6b-f0f35ba66f10" providerId="AD" clId="Web-{C042C23C-8745-728B-D681-913B59601670}"/>
    <pc:docChg chg="modSld">
      <pc:chgData name="Miller, Chris" userId="S::cmill029@odu.edu::274ac5cb-abb3-48f0-bd6b-f0f35ba66f10" providerId="AD" clId="Web-{C042C23C-8745-728B-D681-913B59601670}" dt="2021-04-25T15:34:47.793" v="5" actId="1076"/>
      <pc:docMkLst>
        <pc:docMk/>
      </pc:docMkLst>
      <pc:sldChg chg="addSp delSp modSp">
        <pc:chgData name="Miller, Chris" userId="S::cmill029@odu.edu::274ac5cb-abb3-48f0-bd6b-f0f35ba66f10" providerId="AD" clId="Web-{C042C23C-8745-728B-D681-913B59601670}" dt="2021-04-25T15:34:47.793" v="5" actId="1076"/>
        <pc:sldMkLst>
          <pc:docMk/>
          <pc:sldMk cId="0" sldId="275"/>
        </pc:sldMkLst>
        <pc:picChg chg="add mod">
          <ac:chgData name="Miller, Chris" userId="S::cmill029@odu.edu::274ac5cb-abb3-48f0-bd6b-f0f35ba66f10" providerId="AD" clId="Web-{C042C23C-8745-728B-D681-913B59601670}" dt="2021-04-25T15:34:47.793" v="5" actId="1076"/>
          <ac:picMkLst>
            <pc:docMk/>
            <pc:sldMk cId="0" sldId="275"/>
            <ac:picMk id="2" creationId="{C79FD6D1-BC9E-43C0-9755-AD02C2E1500D}"/>
          </ac:picMkLst>
        </pc:picChg>
        <pc:picChg chg="del">
          <ac:chgData name="Miller, Chris" userId="S::cmill029@odu.edu::274ac5cb-abb3-48f0-bd6b-f0f35ba66f10" providerId="AD" clId="Web-{C042C23C-8745-728B-D681-913B59601670}" dt="2021-04-25T15:34:25.308" v="0"/>
          <ac:picMkLst>
            <pc:docMk/>
            <pc:sldMk cId="0" sldId="275"/>
            <ac:picMk id="3" creationId="{7C72C770-DBE6-4031-B5D5-F0E8C11FD08B}"/>
          </ac:picMkLst>
        </pc:picChg>
      </pc:sldChg>
    </pc:docChg>
  </pc:docChgLst>
  <pc:docChgLst>
    <pc:chgData name="Moran, Jason T." userId="S::jmora005@odu.edu::04e349cc-5db0-45d6-b784-2cd4db72241c" providerId="AD" clId="Web-{9033C29F-20BE-C000-06F7-AB6AD7BC7372}"/>
    <pc:docChg chg="addSld delSld modSld sldOrd addMainMaster">
      <pc:chgData name="Moran, Jason T." userId="S::jmora005@odu.edu::04e349cc-5db0-45d6-b784-2cd4db72241c" providerId="AD" clId="Web-{9033C29F-20BE-C000-06F7-AB6AD7BC7372}" dt="2021-04-27T01:58:57.382" v="11"/>
      <pc:docMkLst>
        <pc:docMk/>
      </pc:docMkLst>
      <pc:sldChg chg="del">
        <pc:chgData name="Moran, Jason T." userId="S::jmora005@odu.edu::04e349cc-5db0-45d6-b784-2cd4db72241c" providerId="AD" clId="Web-{9033C29F-20BE-C000-06F7-AB6AD7BC7372}" dt="2021-04-27T01:58:57.382" v="11"/>
        <pc:sldMkLst>
          <pc:docMk/>
          <pc:sldMk cId="230890021" sldId="316"/>
        </pc:sldMkLst>
      </pc:sldChg>
      <pc:sldChg chg="addSp modSp add ord">
        <pc:chgData name="Moran, Jason T." userId="S::jmora005@odu.edu::04e349cc-5db0-45d6-b784-2cd4db72241c" providerId="AD" clId="Web-{9033C29F-20BE-C000-06F7-AB6AD7BC7372}" dt="2021-04-27T01:58:50.570" v="10" actId="1076"/>
        <pc:sldMkLst>
          <pc:docMk/>
          <pc:sldMk cId="4119810278" sldId="317"/>
        </pc:sldMkLst>
        <pc:grpChg chg="mod">
          <ac:chgData name="Moran, Jason T." userId="S::jmora005@odu.edu::04e349cc-5db0-45d6-b784-2cd4db72241c" providerId="AD" clId="Web-{9033C29F-20BE-C000-06F7-AB6AD7BC7372}" dt="2021-04-27T01:58:50.570" v="10" actId="1076"/>
          <ac:grpSpMkLst>
            <pc:docMk/>
            <pc:sldMk cId="4119810278" sldId="317"/>
            <ac:grpSpMk id="800" creationId="{00000000-0000-0000-0000-000000000000}"/>
          </ac:grpSpMkLst>
        </pc:grpChg>
        <pc:picChg chg="add mod">
          <ac:chgData name="Moran, Jason T." userId="S::jmora005@odu.edu::04e349cc-5db0-45d6-b784-2cd4db72241c" providerId="AD" clId="Web-{9033C29F-20BE-C000-06F7-AB6AD7BC7372}" dt="2021-04-27T01:58:43.695" v="9" actId="1076"/>
          <ac:picMkLst>
            <pc:docMk/>
            <pc:sldMk cId="4119810278" sldId="317"/>
            <ac:picMk id="2" creationId="{CF6A964F-7582-4EB8-B326-838E98DB4E9F}"/>
          </ac:picMkLst>
        </pc:picChg>
      </pc:sldChg>
      <pc:sldMasterChg chg="add">
        <pc:chgData name="Moran, Jason T." userId="S::jmora005@odu.edu::04e349cc-5db0-45d6-b784-2cd4db72241c" providerId="AD" clId="Web-{9033C29F-20BE-C000-06F7-AB6AD7BC7372}" dt="2021-04-27T01:58:10.194" v="0"/>
        <pc:sldMasterMkLst>
          <pc:docMk/>
          <pc:sldMasterMk cId="2843475613" sldId="2147483700"/>
        </pc:sldMasterMkLst>
        <pc:sldLayoutChg chg="add">
          <pc:chgData name="Moran, Jason T." userId="S::jmora005@odu.edu::04e349cc-5db0-45d6-b784-2cd4db72241c" providerId="AD" clId="Web-{9033C29F-20BE-C000-06F7-AB6AD7BC7372}" dt="2021-04-27T01:58:10.194" v="0"/>
          <pc:sldLayoutMkLst>
            <pc:docMk/>
            <pc:sldMasterMk cId="2843475613" sldId="2147483700"/>
            <pc:sldLayoutMk cId="3876839661" sldId="2147483701"/>
          </pc:sldLayoutMkLst>
        </pc:sldLayoutChg>
        <pc:sldLayoutChg chg="add">
          <pc:chgData name="Moran, Jason T." userId="S::jmora005@odu.edu::04e349cc-5db0-45d6-b784-2cd4db72241c" providerId="AD" clId="Web-{9033C29F-20BE-C000-06F7-AB6AD7BC7372}" dt="2021-04-27T01:58:10.194" v="0"/>
          <pc:sldLayoutMkLst>
            <pc:docMk/>
            <pc:sldMasterMk cId="2843475613" sldId="2147483700"/>
            <pc:sldLayoutMk cId="591753951" sldId="2147483702"/>
          </pc:sldLayoutMkLst>
        </pc:sldLayoutChg>
        <pc:sldLayoutChg chg="add">
          <pc:chgData name="Moran, Jason T." userId="S::jmora005@odu.edu::04e349cc-5db0-45d6-b784-2cd4db72241c" providerId="AD" clId="Web-{9033C29F-20BE-C000-06F7-AB6AD7BC7372}" dt="2021-04-27T01:58:10.194" v="0"/>
          <pc:sldLayoutMkLst>
            <pc:docMk/>
            <pc:sldMasterMk cId="2843475613" sldId="2147483700"/>
            <pc:sldLayoutMk cId="132382493" sldId="2147483703"/>
          </pc:sldLayoutMkLst>
        </pc:sldLayoutChg>
        <pc:sldLayoutChg chg="add">
          <pc:chgData name="Moran, Jason T." userId="S::jmora005@odu.edu::04e349cc-5db0-45d6-b784-2cd4db72241c" providerId="AD" clId="Web-{9033C29F-20BE-C000-06F7-AB6AD7BC7372}" dt="2021-04-27T01:58:10.194" v="0"/>
          <pc:sldLayoutMkLst>
            <pc:docMk/>
            <pc:sldMasterMk cId="2843475613" sldId="2147483700"/>
            <pc:sldLayoutMk cId="326126254" sldId="2147483704"/>
          </pc:sldLayoutMkLst>
        </pc:sldLayoutChg>
        <pc:sldLayoutChg chg="add">
          <pc:chgData name="Moran, Jason T." userId="S::jmora005@odu.edu::04e349cc-5db0-45d6-b784-2cd4db72241c" providerId="AD" clId="Web-{9033C29F-20BE-C000-06F7-AB6AD7BC7372}" dt="2021-04-27T01:58:10.194" v="0"/>
          <pc:sldLayoutMkLst>
            <pc:docMk/>
            <pc:sldMasterMk cId="2843475613" sldId="2147483700"/>
            <pc:sldLayoutMk cId="2098815709" sldId="2147483705"/>
          </pc:sldLayoutMkLst>
        </pc:sldLayoutChg>
        <pc:sldLayoutChg chg="add">
          <pc:chgData name="Moran, Jason T." userId="S::jmora005@odu.edu::04e349cc-5db0-45d6-b784-2cd4db72241c" providerId="AD" clId="Web-{9033C29F-20BE-C000-06F7-AB6AD7BC7372}" dt="2021-04-27T01:58:10.194" v="0"/>
          <pc:sldLayoutMkLst>
            <pc:docMk/>
            <pc:sldMasterMk cId="2843475613" sldId="2147483700"/>
            <pc:sldLayoutMk cId="945249649" sldId="2147483706"/>
          </pc:sldLayoutMkLst>
        </pc:sldLayoutChg>
        <pc:sldLayoutChg chg="add">
          <pc:chgData name="Moran, Jason T." userId="S::jmora005@odu.edu::04e349cc-5db0-45d6-b784-2cd4db72241c" providerId="AD" clId="Web-{9033C29F-20BE-C000-06F7-AB6AD7BC7372}" dt="2021-04-27T01:58:10.194" v="0"/>
          <pc:sldLayoutMkLst>
            <pc:docMk/>
            <pc:sldMasterMk cId="2843475613" sldId="2147483700"/>
            <pc:sldLayoutMk cId="967613646" sldId="2147483707"/>
          </pc:sldLayoutMkLst>
        </pc:sldLayoutChg>
        <pc:sldLayoutChg chg="add">
          <pc:chgData name="Moran, Jason T." userId="S::jmora005@odu.edu::04e349cc-5db0-45d6-b784-2cd4db72241c" providerId="AD" clId="Web-{9033C29F-20BE-C000-06F7-AB6AD7BC7372}" dt="2021-04-27T01:58:10.194" v="0"/>
          <pc:sldLayoutMkLst>
            <pc:docMk/>
            <pc:sldMasterMk cId="2843475613" sldId="2147483700"/>
            <pc:sldLayoutMk cId="3165491433" sldId="2147483708"/>
          </pc:sldLayoutMkLst>
        </pc:sldLayoutChg>
        <pc:sldLayoutChg chg="add">
          <pc:chgData name="Moran, Jason T." userId="S::jmora005@odu.edu::04e349cc-5db0-45d6-b784-2cd4db72241c" providerId="AD" clId="Web-{9033C29F-20BE-C000-06F7-AB6AD7BC7372}" dt="2021-04-27T01:58:10.194" v="0"/>
          <pc:sldLayoutMkLst>
            <pc:docMk/>
            <pc:sldMasterMk cId="2843475613" sldId="2147483700"/>
            <pc:sldLayoutMk cId="240242086" sldId="2147483709"/>
          </pc:sldLayoutMkLst>
        </pc:sldLayoutChg>
        <pc:sldLayoutChg chg="add">
          <pc:chgData name="Moran, Jason T." userId="S::jmora005@odu.edu::04e349cc-5db0-45d6-b784-2cd4db72241c" providerId="AD" clId="Web-{9033C29F-20BE-C000-06F7-AB6AD7BC7372}" dt="2021-04-27T01:58:10.194" v="0"/>
          <pc:sldLayoutMkLst>
            <pc:docMk/>
            <pc:sldMasterMk cId="2843475613" sldId="2147483700"/>
            <pc:sldLayoutMk cId="951439755" sldId="2147483711"/>
          </pc:sldLayoutMkLst>
        </pc:sldLayoutChg>
        <pc:sldLayoutChg chg="add">
          <pc:chgData name="Moran, Jason T." userId="S::jmora005@odu.edu::04e349cc-5db0-45d6-b784-2cd4db72241c" providerId="AD" clId="Web-{9033C29F-20BE-C000-06F7-AB6AD7BC7372}" dt="2021-04-27T01:58:10.194" v="0"/>
          <pc:sldLayoutMkLst>
            <pc:docMk/>
            <pc:sldMasterMk cId="2843475613" sldId="2147483700"/>
            <pc:sldLayoutMk cId="113144425" sldId="214748372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4198DB-8C87-401F-915E-30BDDCC304B7}"/>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9B5A143-93C5-4DAF-BB8C-FA8392498563}"/>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C9AED5A1-3602-4981-A11C-D8558F83E5C9}" type="datetimeFigureOut">
              <a:rPr lang="en-US" smtClean="0"/>
              <a:t>4/26/2021</a:t>
            </a:fld>
            <a:endParaRPr lang="en-US"/>
          </a:p>
        </p:txBody>
      </p:sp>
      <p:sp>
        <p:nvSpPr>
          <p:cNvPr id="4" name="Footer Placeholder 3">
            <a:extLst>
              <a:ext uri="{FF2B5EF4-FFF2-40B4-BE49-F238E27FC236}">
                <a16:creationId xmlns:a16="http://schemas.microsoft.com/office/drawing/2014/main" id="{E79514A3-798D-43B8-BB42-29FEF458ED50}"/>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FBEA3E-90A2-401E-816E-5D0512469841}"/>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4A154434-DEAA-4A09-9D7B-C2BCBFBA9CEB}" type="slidenum">
              <a:rPr lang="en-US" smtClean="0"/>
              <a:t>‹#›</a:t>
            </a:fld>
            <a:endParaRPr lang="en-US"/>
          </a:p>
        </p:txBody>
      </p:sp>
    </p:spTree>
    <p:extLst>
      <p:ext uri="{BB962C8B-B14F-4D97-AF65-F5344CB8AC3E}">
        <p14:creationId xmlns:p14="http://schemas.microsoft.com/office/powerpoint/2010/main" val="22244395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232865" y="792288"/>
            <a:ext cx="7037388" cy="3959225"/>
          </a:xfrm>
          <a:prstGeom prst="rect">
            <a:avLst/>
          </a:prstGeom>
        </p:spPr>
        <p:txBody>
          <a:bodyPr lIns="0" tIns="0" rIns="0" bIns="0" anchor="ctr">
            <a:noAutofit/>
          </a:bodyPr>
          <a:lstStyle/>
          <a:p>
            <a:r>
              <a:rPr lang="en-US" sz="1900" b="0" strike="noStrike" spc="-1">
                <a:solidFill>
                  <a:srgbClr val="FFFFFF"/>
                </a:solidFill>
                <a:latin typeface="Gulim"/>
              </a:rPr>
              <a:t>Click to move the slide</a:t>
            </a:r>
          </a:p>
        </p:txBody>
      </p:sp>
      <p:sp>
        <p:nvSpPr>
          <p:cNvPr id="550" name="PlaceHolder 2"/>
          <p:cNvSpPr>
            <a:spLocks noGrp="1"/>
          </p:cNvSpPr>
          <p:nvPr>
            <p:ph type="body"/>
          </p:nvPr>
        </p:nvSpPr>
        <p:spPr>
          <a:xfrm>
            <a:off x="829056" y="5016438"/>
            <a:ext cx="5895835" cy="3537253"/>
          </a:xfrm>
          <a:prstGeom prst="rect">
            <a:avLst/>
          </a:prstGeom>
        </p:spPr>
        <p:txBody>
          <a:bodyPr lIns="0" tIns="0" rIns="0" bIns="0">
            <a:noAutofit/>
          </a:bodyPr>
          <a:lstStyle/>
          <a:p>
            <a:r>
              <a:rPr lang="en-US" sz="2100" b="0" strike="noStrike" spc="-1">
                <a:latin typeface="Arial"/>
              </a:rPr>
              <a:t>Click to edit the notes format</a:t>
            </a:r>
          </a:p>
        </p:txBody>
      </p:sp>
      <p:sp>
        <p:nvSpPr>
          <p:cNvPr id="551" name="PlaceHolder 3"/>
          <p:cNvSpPr>
            <a:spLocks noGrp="1"/>
          </p:cNvSpPr>
          <p:nvPr>
            <p:ph type="hdr"/>
          </p:nvPr>
        </p:nvSpPr>
        <p:spPr>
          <a:xfrm>
            <a:off x="0" y="0"/>
            <a:ext cx="3597696" cy="527688"/>
          </a:xfrm>
          <a:prstGeom prst="rect">
            <a:avLst/>
          </a:prstGeom>
        </p:spPr>
        <p:txBody>
          <a:bodyPr lIns="0" tIns="0" rIns="0" bIns="0">
            <a:noAutofit/>
          </a:bodyPr>
          <a:lstStyle/>
          <a:p>
            <a:r>
              <a:rPr lang="en-US" sz="1500" b="0" strike="noStrike" spc="-1">
                <a:latin typeface="Times New Roman"/>
              </a:rPr>
              <a:t>&lt;header&gt;</a:t>
            </a:r>
          </a:p>
        </p:txBody>
      </p:sp>
      <p:sp>
        <p:nvSpPr>
          <p:cNvPr id="552" name="PlaceHolder 4"/>
          <p:cNvSpPr>
            <a:spLocks noGrp="1"/>
          </p:cNvSpPr>
          <p:nvPr>
            <p:ph type="dt"/>
          </p:nvPr>
        </p:nvSpPr>
        <p:spPr>
          <a:xfrm>
            <a:off x="4692480" y="0"/>
            <a:ext cx="3597696" cy="527688"/>
          </a:xfrm>
          <a:prstGeom prst="rect">
            <a:avLst/>
          </a:prstGeom>
        </p:spPr>
        <p:txBody>
          <a:bodyPr lIns="0" tIns="0" rIns="0" bIns="0">
            <a:noAutofit/>
          </a:bodyPr>
          <a:lstStyle/>
          <a:p>
            <a:pPr algn="r"/>
            <a:r>
              <a:rPr lang="en-US" sz="1500" b="0" strike="noStrike" spc="-1">
                <a:latin typeface="Times New Roman"/>
              </a:rPr>
              <a:t>&lt;date/time&gt;</a:t>
            </a:r>
          </a:p>
        </p:txBody>
      </p:sp>
      <p:sp>
        <p:nvSpPr>
          <p:cNvPr id="553" name="PlaceHolder 5"/>
          <p:cNvSpPr>
            <a:spLocks noGrp="1"/>
          </p:cNvSpPr>
          <p:nvPr>
            <p:ph type="ftr"/>
          </p:nvPr>
        </p:nvSpPr>
        <p:spPr>
          <a:xfrm>
            <a:off x="0" y="9073512"/>
            <a:ext cx="3597696" cy="527688"/>
          </a:xfrm>
          <a:prstGeom prst="rect">
            <a:avLst/>
          </a:prstGeom>
        </p:spPr>
        <p:txBody>
          <a:bodyPr lIns="0" tIns="0" rIns="0" bIns="0" anchor="b">
            <a:noAutofit/>
          </a:bodyPr>
          <a:lstStyle/>
          <a:p>
            <a:r>
              <a:rPr lang="en-US" sz="1500" b="0" strike="noStrike" spc="-1">
                <a:latin typeface="Times New Roman"/>
              </a:rPr>
              <a:t>&lt;footer&gt;</a:t>
            </a:r>
          </a:p>
        </p:txBody>
      </p:sp>
      <p:sp>
        <p:nvSpPr>
          <p:cNvPr id="554" name="PlaceHolder 6"/>
          <p:cNvSpPr>
            <a:spLocks noGrp="1"/>
          </p:cNvSpPr>
          <p:nvPr>
            <p:ph type="sldNum"/>
          </p:nvPr>
        </p:nvSpPr>
        <p:spPr>
          <a:xfrm>
            <a:off x="3717504" y="9073512"/>
            <a:ext cx="3597696" cy="527688"/>
          </a:xfrm>
          <a:prstGeom prst="rect">
            <a:avLst/>
          </a:prstGeom>
        </p:spPr>
        <p:txBody>
          <a:bodyPr lIns="0" tIns="0" rIns="0" bIns="0" anchor="b">
            <a:noAutofit/>
          </a:bodyPr>
          <a:lstStyle/>
          <a:p>
            <a:pPr algn="r"/>
            <a:fld id="{F1B26D54-31BF-4924-8A8B-CA675A3966B9}" type="slidenum">
              <a:rPr lang="en-US" sz="1500" b="0" strike="noStrike" spc="-1">
                <a:latin typeface="Times New Roman"/>
              </a:rPr>
              <a:t>‹#›</a:t>
            </a:fld>
            <a:endParaRPr lang="en-US" sz="15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0AE5AE4B-D145-4D78-9B84-3A926FB83D23}" type="slidenum">
              <a:rPr lang="en-US" sz="1900" spc="-1">
                <a:solidFill>
                  <a:srgbClr val="000000"/>
                </a:solidFill>
              </a:rPr>
              <a:t>1</a:t>
            </a:fld>
            <a:endParaRPr lang="en-US" sz="1900" spc="-1">
              <a:latin typeface="Times New Roman"/>
            </a:endParaRPr>
          </a:p>
        </p:txBody>
      </p:sp>
      <p:sp>
        <p:nvSpPr>
          <p:cNvPr id="823" name="TextShape 2"/>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
        <p:nvSpPr>
          <p:cNvPr id="824" name="PlaceHolder 3"/>
          <p:cNvSpPr>
            <a:spLocks noGrp="1" noRot="1" noChangeAspect="1"/>
          </p:cNvSpPr>
          <p:nvPr>
            <p:ph type="sldImg"/>
          </p:nvPr>
        </p:nvSpPr>
        <p:spPr>
          <a:xfrm>
            <a:off x="55563" y="519113"/>
            <a:ext cx="7121525" cy="4005262"/>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8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20119183-4E0A-49F2-A95B-29E02C263AEC}" type="slidenum">
              <a:rPr lang="en-US" sz="1300" spc="-1">
                <a:solidFill>
                  <a:srgbClr val="000000"/>
                </a:solidFill>
                <a:latin typeface="Times New Roman"/>
              </a:rPr>
              <a:t>11</a:t>
            </a:fld>
            <a:endParaRPr lang="en-US" sz="1300" spc="-1">
              <a:latin typeface="Arial"/>
            </a:endParaRPr>
          </a:p>
        </p:txBody>
      </p:sp>
      <p:sp>
        <p:nvSpPr>
          <p:cNvPr id="886" name="PlaceHolder 3"/>
          <p:cNvSpPr>
            <a:spLocks noGrp="1" noRot="1" noChangeAspect="1"/>
          </p:cNvSpPr>
          <p:nvPr>
            <p:ph type="sldImg"/>
          </p:nvPr>
        </p:nvSpPr>
        <p:spPr>
          <a:xfrm>
            <a:off x="138113" y="528638"/>
            <a:ext cx="7038975" cy="3959225"/>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363" y="792163"/>
            <a:ext cx="7037387" cy="39592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12</a:t>
            </a:fld>
            <a:endParaRPr lang="en-US" sz="1500" b="0" strike="noStrike" spc="-1">
              <a:latin typeface="Times New Roman"/>
            </a:endParaRPr>
          </a:p>
        </p:txBody>
      </p:sp>
    </p:spTree>
    <p:extLst>
      <p:ext uri="{BB962C8B-B14F-4D97-AF65-F5344CB8AC3E}">
        <p14:creationId xmlns:p14="http://schemas.microsoft.com/office/powerpoint/2010/main" val="1810515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363" y="792163"/>
            <a:ext cx="7037387" cy="39592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13</a:t>
            </a:fld>
            <a:endParaRPr lang="en-US" sz="1500" b="0" strike="noStrike" spc="-1">
              <a:latin typeface="Times New Roman"/>
            </a:endParaRPr>
          </a:p>
        </p:txBody>
      </p:sp>
    </p:spTree>
    <p:extLst>
      <p:ext uri="{BB962C8B-B14F-4D97-AF65-F5344CB8AC3E}">
        <p14:creationId xmlns:p14="http://schemas.microsoft.com/office/powerpoint/2010/main" val="1491804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PlaceHolder 1"/>
          <p:cNvSpPr>
            <a:spLocks noGrp="1" noRot="1" noChangeAspect="1"/>
          </p:cNvSpPr>
          <p:nvPr>
            <p:ph type="sldImg"/>
          </p:nvPr>
        </p:nvSpPr>
        <p:spPr>
          <a:xfrm>
            <a:off x="623888" y="801688"/>
            <a:ext cx="7040562" cy="3960812"/>
          </a:xfrm>
          <a:prstGeom prst="rect">
            <a:avLst/>
          </a:prstGeom>
        </p:spPr>
      </p:sp>
      <p:sp>
        <p:nvSpPr>
          <p:cNvPr id="895" name="TextShape 2"/>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4C23424A-84AB-4DB5-B857-1196C489709D}" type="slidenum">
              <a:rPr lang="en-US" sz="1900" spc="-1">
                <a:solidFill>
                  <a:srgbClr val="000000"/>
                </a:solidFill>
              </a:rPr>
              <a:t>14</a:t>
            </a:fld>
            <a:endParaRPr lang="en-US" sz="1900" spc="-1">
              <a:latin typeface="Times New Roman"/>
            </a:endParaRPr>
          </a:p>
        </p:txBody>
      </p:sp>
      <p:sp>
        <p:nvSpPr>
          <p:cNvPr id="896" name="TextShape 3"/>
          <p:cNvSpPr txBox="1"/>
          <p:nvPr/>
        </p:nvSpPr>
        <p:spPr>
          <a:xfrm>
            <a:off x="0" y="9073512"/>
            <a:ext cx="2389248" cy="527310"/>
          </a:xfrm>
          <a:prstGeom prst="rect">
            <a:avLst/>
          </a:prstGeom>
          <a:noFill/>
          <a:ln>
            <a:noFill/>
          </a:ln>
        </p:spPr>
        <p:txBody>
          <a:bodyPr lIns="0" tIns="0" rIns="0" bIns="0" anchor="b">
            <a:noAutofit/>
          </a:bodyPr>
          <a:lstStyle/>
          <a:p>
            <a:endParaRPr lang="en-US" sz="2500"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3620D8A-3084-4E7C-A441-484E734411A1}" type="slidenum">
              <a:rPr lang="en-US" sz="1300" spc="-1">
                <a:solidFill>
                  <a:srgbClr val="000000"/>
                </a:solidFill>
                <a:latin typeface="Times New Roman"/>
              </a:rPr>
              <a:t>2</a:t>
            </a:fld>
            <a:endParaRPr lang="en-US" sz="1300" spc="-1">
              <a:latin typeface="Arial"/>
            </a:endParaRPr>
          </a:p>
        </p:txBody>
      </p:sp>
      <p:sp>
        <p:nvSpPr>
          <p:cNvPr id="829"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0" name="PlaceHolder 3"/>
          <p:cNvSpPr>
            <a:spLocks noGrp="1" noRot="1" noChangeAspect="1"/>
          </p:cNvSpPr>
          <p:nvPr>
            <p:ph type="sldImg"/>
          </p:nvPr>
        </p:nvSpPr>
        <p:spPr>
          <a:xfrm>
            <a:off x="138113" y="528638"/>
            <a:ext cx="7038975" cy="3959225"/>
          </a:xfrm>
          <a:prstGeom prst="rect">
            <a:avLst/>
          </a:prstGeom>
        </p:spPr>
      </p:sp>
      <p:sp>
        <p:nvSpPr>
          <p:cNvPr id="2" name="Notes Placeholder 1">
            <a:extLst>
              <a:ext uri="{FF2B5EF4-FFF2-40B4-BE49-F238E27FC236}">
                <a16:creationId xmlns:a16="http://schemas.microsoft.com/office/drawing/2014/main" id="{F615A23C-5BA2-434B-BE43-E430C924B85E}"/>
              </a:ext>
            </a:extLst>
          </p:cNvPr>
          <p:cNvSpPr>
            <a:spLocks noGrp="1"/>
          </p:cNvSpPr>
          <p:nvPr>
            <p:ph type="body" idx="1"/>
          </p:nvPr>
        </p:nvSpPr>
        <p:spPr/>
        <p:txBody>
          <a:bodyPr/>
          <a:lstStyle/>
          <a:p>
            <a:r>
              <a:rPr lang="en-US">
                <a:latin typeface="Calibri"/>
                <a:cs typeface="Calibri"/>
              </a:rPr>
              <a:t>Add photo of Lowell and have him introduce himself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2"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tabLst>
                <a:tab pos="0" algn="l"/>
              </a:tabLst>
            </a:pPr>
            <a:fld id="{8FBDD355-70ED-46BB-A1F6-0E498F3F0E84}" type="slidenum">
              <a:rPr lang="en-US" sz="1300" spc="-1">
                <a:solidFill>
                  <a:srgbClr val="000000"/>
                </a:solidFill>
                <a:latin typeface="Times New Roman"/>
              </a:rPr>
              <a:pPr algn="r">
                <a:tabLst>
                  <a:tab pos="0" algn="l"/>
                </a:tabLst>
              </a:pPr>
              <a:t>3</a:t>
            </a:fld>
            <a:endParaRPr lang="en-US" sz="1300" spc="-1">
              <a:latin typeface="Arial"/>
            </a:endParaRPr>
          </a:p>
        </p:txBody>
      </p:sp>
      <p:sp>
        <p:nvSpPr>
          <p:cNvPr id="833" name="PlaceHolder 3"/>
          <p:cNvSpPr>
            <a:spLocks noGrp="1" noRot="1" noChangeAspect="1"/>
          </p:cNvSpPr>
          <p:nvPr>
            <p:ph type="sldImg"/>
          </p:nvPr>
        </p:nvSpPr>
        <p:spPr>
          <a:xfrm>
            <a:off x="139700" y="528638"/>
            <a:ext cx="7035800" cy="3957637"/>
          </a:xfrm>
          <a:prstGeom prst="rect">
            <a:avLst/>
          </a:prstGeom>
        </p:spPr>
      </p:sp>
      <p:sp>
        <p:nvSpPr>
          <p:cNvPr id="2" name="Notes Placeholder 1">
            <a:extLst>
              <a:ext uri="{FF2B5EF4-FFF2-40B4-BE49-F238E27FC236}">
                <a16:creationId xmlns:a16="http://schemas.microsoft.com/office/drawing/2014/main" id="{3F6A5E73-C79E-47AB-8FF3-C55D733276B0}"/>
              </a:ext>
            </a:extLst>
          </p:cNvPr>
          <p:cNvSpPr>
            <a:spLocks noGrp="1"/>
          </p:cNvSpPr>
          <p:nvPr>
            <p:ph type="body" idx="1"/>
          </p:nvPr>
        </p:nvSpPr>
        <p:spPr/>
        <p:txBody>
          <a:bodyPr/>
          <a:lstStyle/>
          <a:p>
            <a:r>
              <a:rPr lang="en-US"/>
              <a:t>Societal Problem</a:t>
            </a:r>
          </a:p>
          <a:p>
            <a:r>
              <a:rPr lang="en-US"/>
              <a:t>Definition</a:t>
            </a:r>
          </a:p>
          <a:p>
            <a:r>
              <a:rPr lang="en-US" sz="1200" b="0" i="0" u="none" strike="noStrike" baseline="0">
                <a:latin typeface="CIDFont+F2"/>
              </a:rPr>
              <a:t>Background information on problem</a:t>
            </a:r>
          </a:p>
          <a:p>
            <a:r>
              <a:rPr lang="en-US" sz="1200" b="0" i="0" u="none" strike="noStrike" baseline="0">
                <a:latin typeface="CIDFont+F2"/>
              </a:rPr>
              <a:t>Customer identified/Case Study</a:t>
            </a:r>
            <a:endParaRPr lang="en-US"/>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35"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A48ACF45-C5E7-4A64-A52E-6BBE5121B340}" type="slidenum">
              <a:rPr lang="en-US" sz="1300" spc="-1">
                <a:solidFill>
                  <a:srgbClr val="000000"/>
                </a:solidFill>
                <a:latin typeface="Times New Roman"/>
              </a:rPr>
              <a:t>4</a:t>
            </a:fld>
            <a:endParaRPr lang="en-US" sz="1300" spc="-1">
              <a:latin typeface="Arial"/>
            </a:endParaRPr>
          </a:p>
        </p:txBody>
      </p:sp>
      <p:sp>
        <p:nvSpPr>
          <p:cNvPr id="836" name="PlaceHolder 3"/>
          <p:cNvSpPr>
            <a:spLocks noGrp="1" noRot="1" noChangeAspect="1"/>
          </p:cNvSpPr>
          <p:nvPr>
            <p:ph type="sldImg"/>
          </p:nvPr>
        </p:nvSpPr>
        <p:spPr>
          <a:xfrm>
            <a:off x="139700" y="528638"/>
            <a:ext cx="7035800" cy="3957637"/>
          </a:xfrm>
          <a:prstGeom prst="rect">
            <a:avLst/>
          </a:prstGeom>
        </p:spPr>
      </p:sp>
      <p:sp>
        <p:nvSpPr>
          <p:cNvPr id="2" name="Notes Placeholder 1">
            <a:extLst>
              <a:ext uri="{FF2B5EF4-FFF2-40B4-BE49-F238E27FC236}">
                <a16:creationId xmlns:a16="http://schemas.microsoft.com/office/drawing/2014/main" id="{34FA9954-8DF6-4CC4-B49B-7C3E3E518178}"/>
              </a:ext>
            </a:extLst>
          </p:cNvPr>
          <p:cNvSpPr>
            <a:spLocks noGrp="1"/>
          </p:cNvSpPr>
          <p:nvPr>
            <p:ph type="body" idx="1"/>
          </p:nvPr>
        </p:nvSpPr>
        <p:spPr/>
        <p:txBody>
          <a:bodyPr/>
          <a:lstStyle/>
          <a:p>
            <a:r>
              <a:rPr lang="en-US"/>
              <a:t>Societal Problem</a:t>
            </a:r>
          </a:p>
          <a:p>
            <a:r>
              <a:rPr lang="en-US"/>
              <a:t>Definition</a:t>
            </a:r>
          </a:p>
          <a:p>
            <a:r>
              <a:rPr lang="en-US" sz="1200" b="0" i="0" u="none" strike="noStrike" baseline="0">
                <a:latin typeface="CIDFont+F2"/>
              </a:rPr>
              <a:t>Background information on problem</a:t>
            </a:r>
          </a:p>
          <a:p>
            <a:r>
              <a:rPr lang="en-US" sz="1200" b="0" i="0" u="none" strike="noStrike" baseline="0">
                <a:latin typeface="CIDFont+F2"/>
              </a:rPr>
              <a:t>Customer identified/Case Study</a:t>
            </a:r>
            <a:endParaRPr lang="en-US"/>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CustomShape 1"/>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41" name="CustomShape 2"/>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8E100B79-4384-4604-BBC1-465339B5FB8C}" type="slidenum">
              <a:rPr lang="en-US" sz="1300" spc="-1">
                <a:solidFill>
                  <a:srgbClr val="000000"/>
                </a:solidFill>
                <a:latin typeface="Times New Roman"/>
              </a:rPr>
              <a:t>5</a:t>
            </a:fld>
            <a:endParaRPr lang="en-US" sz="1300" spc="-1">
              <a:latin typeface="Arial"/>
            </a:endParaRPr>
          </a:p>
        </p:txBody>
      </p:sp>
      <p:sp>
        <p:nvSpPr>
          <p:cNvPr id="842" name="PlaceHolder 3"/>
          <p:cNvSpPr>
            <a:spLocks noGrp="1" noRot="1" noChangeAspect="1"/>
          </p:cNvSpPr>
          <p:nvPr>
            <p:ph type="sldImg"/>
          </p:nvPr>
        </p:nvSpPr>
        <p:spPr>
          <a:xfrm>
            <a:off x="139700" y="528638"/>
            <a:ext cx="7035800" cy="3957637"/>
          </a:xfrm>
          <a:prstGeom prst="rect">
            <a:avLst/>
          </a:prstGeom>
        </p:spPr>
      </p:sp>
      <p:sp>
        <p:nvSpPr>
          <p:cNvPr id="2" name="Notes Placeholder 1">
            <a:extLst>
              <a:ext uri="{FF2B5EF4-FFF2-40B4-BE49-F238E27FC236}">
                <a16:creationId xmlns:a16="http://schemas.microsoft.com/office/drawing/2014/main" id="{4879DE67-5092-4012-B7AC-29805C7F40E7}"/>
              </a:ext>
            </a:extLst>
          </p:cNvPr>
          <p:cNvSpPr>
            <a:spLocks noGrp="1"/>
          </p:cNvSpPr>
          <p:nvPr>
            <p:ph type="body" idx="1"/>
          </p:nvPr>
        </p:nvSpPr>
        <p:spPr/>
        <p:txBody>
          <a:bodyPr/>
          <a:lstStyle/>
          <a:p>
            <a:r>
              <a:rPr lang="en-US"/>
              <a:t>Societal Problem</a:t>
            </a:r>
          </a:p>
          <a:p>
            <a:r>
              <a:rPr lang="en-US"/>
              <a:t>Definition</a:t>
            </a:r>
          </a:p>
          <a:p>
            <a:r>
              <a:rPr lang="en-US" sz="1200" b="0" i="0" u="none" strike="noStrike" baseline="0">
                <a:latin typeface="CIDFont+F2"/>
              </a:rPr>
              <a:t>Background information on problem</a:t>
            </a:r>
          </a:p>
          <a:p>
            <a:r>
              <a:rPr lang="en-US" sz="1200" b="0" i="0" u="none" strike="noStrike" baseline="0">
                <a:latin typeface="CIDFont+F2"/>
              </a:rPr>
              <a:t>Customer identified/Case Study</a:t>
            </a:r>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363" y="792163"/>
            <a:ext cx="7037387" cy="39592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smtClean="0">
                <a:latin typeface="Times New Roman"/>
              </a:rPr>
              <a:t>6</a:t>
            </a:fld>
            <a:endParaRPr lang="en-US" sz="1500" b="0" strike="noStrike" spc="-1">
              <a:latin typeface="Times New Roman"/>
            </a:endParaRPr>
          </a:p>
        </p:txBody>
      </p:sp>
    </p:spTree>
    <p:extLst>
      <p:ext uri="{BB962C8B-B14F-4D97-AF65-F5344CB8AC3E}">
        <p14:creationId xmlns:p14="http://schemas.microsoft.com/office/powerpoint/2010/main" val="1430038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CustomShape 1"/>
          <p:cNvSpPr/>
          <p:nvPr/>
        </p:nvSpPr>
        <p:spPr>
          <a:xfrm>
            <a:off x="4143744" y="9119628"/>
            <a:ext cx="3169152" cy="480816"/>
          </a:xfrm>
          <a:prstGeom prst="rect">
            <a:avLst/>
          </a:prstGeom>
          <a:noFill/>
          <a:ln>
            <a:noFill/>
          </a:ln>
        </p:spPr>
        <p:style>
          <a:lnRef idx="0">
            <a:scrgbClr r="0" g="0" b="0"/>
          </a:lnRef>
          <a:fillRef idx="0">
            <a:scrgbClr r="0" g="0" b="0"/>
          </a:fillRef>
          <a:effectRef idx="0">
            <a:scrgbClr r="0" g="0" b="0"/>
          </a:effectRef>
          <a:fontRef idx="minor"/>
        </p:style>
        <p:txBody>
          <a:bodyPr lIns="95139" tIns="47570" rIns="95139" bIns="47570" anchor="b">
            <a:noAutofit/>
          </a:bodyPr>
          <a:lstStyle/>
          <a:p>
            <a:pPr algn="r">
              <a:lnSpc>
                <a:spcPct val="100000"/>
              </a:lnSpc>
            </a:pPr>
            <a:fld id="{4ED1E20B-FE84-42B0-BC4E-19DC52A0F80A}" type="slidenum">
              <a:rPr lang="en-US" sz="1300" spc="-1">
                <a:solidFill>
                  <a:srgbClr val="000000"/>
                </a:solidFill>
                <a:latin typeface="Times New Roman"/>
              </a:rPr>
              <a:t>7</a:t>
            </a:fld>
            <a:endParaRPr lang="en-US" sz="1300" spc="-1">
              <a:latin typeface="Arial"/>
            </a:endParaRPr>
          </a:p>
        </p:txBody>
      </p:sp>
      <p:sp>
        <p:nvSpPr>
          <p:cNvPr id="878" name="CustomShape 2"/>
          <p:cNvSpPr/>
          <p:nvPr/>
        </p:nvSpPr>
        <p:spPr>
          <a:xfrm>
            <a:off x="0" y="9119628"/>
            <a:ext cx="3169152" cy="480816"/>
          </a:xfrm>
          <a:prstGeom prst="rect">
            <a:avLst/>
          </a:prstGeom>
          <a:noFill/>
          <a:ln>
            <a:noFill/>
          </a:ln>
        </p:spPr>
        <p:style>
          <a:lnRef idx="0">
            <a:scrgbClr r="0" g="0" b="0"/>
          </a:lnRef>
          <a:fillRef idx="0">
            <a:scrgbClr r="0" g="0" b="0"/>
          </a:fillRef>
          <a:effectRef idx="0">
            <a:scrgbClr r="0" g="0" b="0"/>
          </a:effectRef>
          <a:fontRef idx="minor"/>
        </p:style>
      </p:sp>
      <p:sp>
        <p:nvSpPr>
          <p:cNvPr id="879" name="PlaceHolder 3"/>
          <p:cNvSpPr>
            <a:spLocks noGrp="1" noRot="1" noChangeAspect="1"/>
          </p:cNvSpPr>
          <p:nvPr>
            <p:ph type="sldImg"/>
          </p:nvPr>
        </p:nvSpPr>
        <p:spPr>
          <a:xfrm>
            <a:off x="139700" y="528638"/>
            <a:ext cx="7035800" cy="3957637"/>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363" y="792163"/>
            <a:ext cx="7037387" cy="3959225"/>
          </a:xfrm>
        </p:spPr>
      </p:sp>
      <p:sp>
        <p:nvSpPr>
          <p:cNvPr id="3" name="Notes Placeholder 2"/>
          <p:cNvSpPr>
            <a:spLocks noGrp="1"/>
          </p:cNvSpPr>
          <p:nvPr>
            <p:ph type="body" idx="1"/>
          </p:nvPr>
        </p:nvSpPr>
        <p:spPr/>
        <p:txBody>
          <a:bodyPr/>
          <a:lstStyle/>
          <a:p>
            <a:r>
              <a:rPr lang="en-US">
                <a:latin typeface="Calibri"/>
                <a:cs typeface="Calibri"/>
              </a:rPr>
              <a:t>Color code the MFCD and prototype MFCD to show how the prototype morphs and then have the real world product vs prototype scope table for after these. Change estimated time to move to partial implementation and add row under expert help to save unmatched expert tips searches into the database. Make a tip for a golden retriever.</a:t>
            </a:r>
          </a:p>
        </p:txBody>
      </p:sp>
      <p:sp>
        <p:nvSpPr>
          <p:cNvPr id="4" name="Slide Number Placeholder 3"/>
          <p:cNvSpPr>
            <a:spLocks noGrp="1"/>
          </p:cNvSpPr>
          <p:nvPr>
            <p:ph type="sldNum"/>
          </p:nvPr>
        </p:nvSpPr>
        <p:spPr/>
        <p:txBody>
          <a:bodyPr/>
          <a:lstStyle/>
          <a:p>
            <a:pPr algn="r"/>
            <a:fld id="{F1B26D54-31BF-4924-8A8B-CA675A3966B9}" type="slidenum">
              <a:rPr lang="en-US" sz="1500" b="0" strike="noStrike" spc="-1">
                <a:latin typeface="Times New Roman"/>
              </a:rPr>
              <a:t>9</a:t>
            </a:fld>
            <a:endParaRPr lang="en-US" sz="1500" b="0" strike="noStrike" spc="-1">
              <a:latin typeface="Times New Roman"/>
            </a:endParaRPr>
          </a:p>
        </p:txBody>
      </p:sp>
    </p:spTree>
    <p:extLst>
      <p:ext uri="{BB962C8B-B14F-4D97-AF65-F5344CB8AC3E}">
        <p14:creationId xmlns:p14="http://schemas.microsoft.com/office/powerpoint/2010/main" val="138572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extShape 1"/>
          <p:cNvSpPr txBox="1"/>
          <p:nvPr/>
        </p:nvSpPr>
        <p:spPr>
          <a:xfrm>
            <a:off x="3717504" y="9049698"/>
            <a:ext cx="3597312" cy="527310"/>
          </a:xfrm>
          <a:prstGeom prst="rect">
            <a:avLst/>
          </a:prstGeom>
          <a:noFill/>
          <a:ln>
            <a:noFill/>
          </a:ln>
        </p:spPr>
        <p:txBody>
          <a:bodyPr lIns="0" tIns="0" rIns="0" bIns="0" anchor="b">
            <a:noAutofit/>
          </a:bodyPr>
          <a:lstStyle/>
          <a:p>
            <a:pPr>
              <a:lnSpc>
                <a:spcPct val="100000"/>
              </a:lnSpc>
            </a:pPr>
            <a:fld id="{F8B29893-E918-4815-9D18-6196F457356B}" type="slidenum">
              <a:rPr lang="en-US" sz="1900" spc="-1">
                <a:solidFill>
                  <a:srgbClr val="000000"/>
                </a:solidFill>
              </a:rPr>
              <a:t>10</a:t>
            </a:fld>
            <a:endParaRPr lang="en-US" sz="1900" spc="-1">
              <a:latin typeface="Times New Roman"/>
            </a:endParaRPr>
          </a:p>
        </p:txBody>
      </p:sp>
      <p:sp>
        <p:nvSpPr>
          <p:cNvPr id="2" name="Notes Placeholder 1">
            <a:extLst>
              <a:ext uri="{FF2B5EF4-FFF2-40B4-BE49-F238E27FC236}">
                <a16:creationId xmlns:a16="http://schemas.microsoft.com/office/drawing/2014/main" id="{46E59669-B97F-3546-B530-0B0C761AE523}"/>
              </a:ext>
            </a:extLst>
          </p:cNvPr>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C39EFA-5C3D-4DD8-B407-1E60C9D650CD}"/>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4" name="Footer Placeholder 3">
            <a:extLst>
              <a:ext uri="{FF2B5EF4-FFF2-40B4-BE49-F238E27FC236}">
                <a16:creationId xmlns:a16="http://schemas.microsoft.com/office/drawing/2014/main" id="{A99F9E2E-2236-4DAA-AAA6-21B37483C0EC}"/>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5" name="Slide Number Placeholder 4">
            <a:extLst>
              <a:ext uri="{FF2B5EF4-FFF2-40B4-BE49-F238E27FC236}">
                <a16:creationId xmlns:a16="http://schemas.microsoft.com/office/drawing/2014/main" id="{E988CC0B-3310-4BE4-8438-0681E2722D08}"/>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4"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
        <p:nvSpPr>
          <p:cNvPr id="2" name="Date Placeholder 1">
            <a:extLst>
              <a:ext uri="{FF2B5EF4-FFF2-40B4-BE49-F238E27FC236}">
                <a16:creationId xmlns:a16="http://schemas.microsoft.com/office/drawing/2014/main" id="{A9F24660-5DAD-4E36-9CE6-DE6DBCCC1474}"/>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0EFDB615-E93F-4506-8259-AD066832FA43}"/>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7800DE40-3EFC-4492-B4D9-5DD38C83F8E5}"/>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 name="Date Placeholder 1">
            <a:extLst>
              <a:ext uri="{FF2B5EF4-FFF2-40B4-BE49-F238E27FC236}">
                <a16:creationId xmlns:a16="http://schemas.microsoft.com/office/drawing/2014/main" id="{4A32E054-434D-4821-910E-19333E93DA6D}"/>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A4682AC2-C234-4978-9AE3-D85C30F0D0D5}"/>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DDB01368-E26B-4B36-8541-75BDA6B5D02E}"/>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 name="Date Placeholder 1">
            <a:extLst>
              <a:ext uri="{FF2B5EF4-FFF2-40B4-BE49-F238E27FC236}">
                <a16:creationId xmlns:a16="http://schemas.microsoft.com/office/drawing/2014/main" id="{A5A0D8A4-37DF-4EA7-94AA-6B44DCF63C7D}"/>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FC2462F1-DC4C-4FA5-A5CD-D83FD2944DF6}"/>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014864B5-63FC-42FC-BF29-651A10B13751}"/>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 name="Date Placeholder 1">
            <a:extLst>
              <a:ext uri="{FF2B5EF4-FFF2-40B4-BE49-F238E27FC236}">
                <a16:creationId xmlns:a16="http://schemas.microsoft.com/office/drawing/2014/main" id="{2DCF7ABC-3F8C-46FF-9756-F9F60067AD83}"/>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77095993-3EA7-475F-A0BA-16335A19F9FD}"/>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37A40597-ECF1-416E-AE0C-D0A586A4422D}"/>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
        <p:nvSpPr>
          <p:cNvPr id="2" name="Date Placeholder 1">
            <a:extLst>
              <a:ext uri="{FF2B5EF4-FFF2-40B4-BE49-F238E27FC236}">
                <a16:creationId xmlns:a16="http://schemas.microsoft.com/office/drawing/2014/main" id="{F67B1C57-DAB9-4E42-B2A8-F0063F145776}"/>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FA946710-CFC4-41E3-AB9F-7165A1B82048}"/>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6568C294-4F5D-44E4-9492-1611E1B4EF34}"/>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 name="Date Placeholder 1">
            <a:extLst>
              <a:ext uri="{FF2B5EF4-FFF2-40B4-BE49-F238E27FC236}">
                <a16:creationId xmlns:a16="http://schemas.microsoft.com/office/drawing/2014/main" id="{3D43566B-DE22-49EE-B88F-9578160B3018}"/>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0E20BD1B-0631-43D7-9293-5F305C2704CF}"/>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E8FC4950-A3D8-47EC-A897-6C60E8271146}"/>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 name="Date Placeholder 1">
            <a:extLst>
              <a:ext uri="{FF2B5EF4-FFF2-40B4-BE49-F238E27FC236}">
                <a16:creationId xmlns:a16="http://schemas.microsoft.com/office/drawing/2014/main" id="{A032D157-0499-43B2-B1BD-EB3F5FB4BC48}"/>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F7BDDB17-359E-49D4-A26C-1B04C199A763}"/>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98F21C14-1624-4CB3-87F3-A66756AFE5AB}"/>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 name="Date Placeholder 1">
            <a:extLst>
              <a:ext uri="{FF2B5EF4-FFF2-40B4-BE49-F238E27FC236}">
                <a16:creationId xmlns:a16="http://schemas.microsoft.com/office/drawing/2014/main" id="{DE1EAC15-BEE2-4DAD-AF56-EE76090F02BE}"/>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2DD08E6D-BD30-4086-B52B-84C31E96D775}"/>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5ECF84CA-F2CD-4EA9-B1A3-1CA5EA01D7BC}"/>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 name="Date Placeholder 1">
            <a:extLst>
              <a:ext uri="{FF2B5EF4-FFF2-40B4-BE49-F238E27FC236}">
                <a16:creationId xmlns:a16="http://schemas.microsoft.com/office/drawing/2014/main" id="{DB145BB3-0EBF-4252-9BBA-CCB8B59494E9}"/>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C52BA3E4-2275-4442-ADF0-69F74864C967}"/>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6E27EBCE-AB1C-4BB8-A339-9FA84F1CA2A9}"/>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 name="Date Placeholder 1">
            <a:extLst>
              <a:ext uri="{FF2B5EF4-FFF2-40B4-BE49-F238E27FC236}">
                <a16:creationId xmlns:a16="http://schemas.microsoft.com/office/drawing/2014/main" id="{EC439855-9F8E-402C-B7B0-47BAA5F3450A}"/>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2765176A-04C0-4454-AB96-7A33CBE0F3C8}"/>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6E67B259-484C-423F-B15B-860BCF1808B2}"/>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 name="Date Placeholder 1">
            <a:extLst>
              <a:ext uri="{FF2B5EF4-FFF2-40B4-BE49-F238E27FC236}">
                <a16:creationId xmlns:a16="http://schemas.microsoft.com/office/drawing/2014/main" id="{0FC34B59-610E-4D65-BCE7-07DF2474EC99}"/>
              </a:ext>
            </a:extLst>
          </p:cNvPr>
          <p:cNvSpPr>
            <a:spLocks noGrp="1"/>
          </p:cNvSpPr>
          <p:nvPr>
            <p:ph type="dt" idx="10"/>
          </p:nvPr>
        </p:nvSpPr>
        <p:spPr/>
        <p:txBody>
          <a:bodyPr/>
          <a:lstStyle/>
          <a:p>
            <a:pPr>
              <a:lnSpc>
                <a:spcPct val="100000"/>
              </a:lnSpc>
            </a:pPr>
            <a:fld id="{EFC2965E-7997-44E1-9237-70962854D9B6}"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697ED8BE-78CA-4E37-91A6-E4CCFFDB030E}"/>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879957B3-3AA0-46BE-A18E-3246DFC8E261}"/>
              </a:ext>
            </a:extLst>
          </p:cNvPr>
          <p:cNvSpPr>
            <a:spLocks noGrp="1"/>
          </p:cNvSpPr>
          <p:nvPr>
            <p:ph type="sldNum" idx="12"/>
          </p:nvPr>
        </p:nvSpPr>
        <p:spPr/>
        <p:txBody>
          <a:bodyPr/>
          <a:lstStyle/>
          <a:p>
            <a:pPr algn="r">
              <a:lnSpc>
                <a:spcPct val="100000"/>
              </a:lnSpc>
            </a:pPr>
            <a:fld id="{4DE27900-6E60-4964-AAE5-7512D3BB4D88}" type="slidenum">
              <a:rPr lang="en-US" sz="1200" b="1" strike="noStrike" spc="-1" smtClean="0">
                <a:solidFill>
                  <a:srgbClr val="FFFFFF"/>
                </a:solidFill>
                <a:latin typeface="Gulim"/>
              </a:rPr>
              <a:t>‹#›</a:t>
            </a:fld>
            <a:endParaRPr lang="en-US" sz="1200" b="0" strike="noStrike" spc="-1">
              <a:latin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47C9-C55E-468C-862B-86D95520E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FACC2-9E88-46CD-B777-4227968036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28FEBA-5C38-4A56-BB30-1FB4A61B266C}"/>
              </a:ext>
            </a:extLst>
          </p:cNvPr>
          <p:cNvSpPr>
            <a:spLocks noGrp="1"/>
          </p:cNvSpPr>
          <p:nvPr>
            <p:ph type="dt" sz="half" idx="10"/>
          </p:nvPr>
        </p:nvSpPr>
        <p:spPr/>
        <p:txBody>
          <a:bodyPr/>
          <a:lstStyle/>
          <a:p>
            <a:fld id="{A570A809-3297-46DF-AE67-7EEE6DE36578}" type="datetime1">
              <a:rPr lang="en-US" smtClean="0"/>
              <a:t>4/26/2021</a:t>
            </a:fld>
            <a:endParaRPr lang="en-US"/>
          </a:p>
        </p:txBody>
      </p:sp>
      <p:sp>
        <p:nvSpPr>
          <p:cNvPr id="5" name="Footer Placeholder 4">
            <a:extLst>
              <a:ext uri="{FF2B5EF4-FFF2-40B4-BE49-F238E27FC236}">
                <a16:creationId xmlns:a16="http://schemas.microsoft.com/office/drawing/2014/main" id="{ABF2E487-4DE2-47F0-8036-ABADC869B0C4}"/>
              </a:ext>
            </a:extLst>
          </p:cNvPr>
          <p:cNvSpPr>
            <a:spLocks noGrp="1"/>
          </p:cNvSpPr>
          <p:nvPr>
            <p:ph type="ftr" sz="quarter" idx="11"/>
          </p:nvPr>
        </p:nvSpPr>
        <p:spPr/>
        <p:txBody>
          <a:bodyPr/>
          <a:lstStyle/>
          <a:p>
            <a:r>
              <a:rPr lang="en-US"/>
              <a:t>CS 410 – Team Yellow – Load.In – Prototype Design</a:t>
            </a:r>
          </a:p>
        </p:txBody>
      </p:sp>
      <p:sp>
        <p:nvSpPr>
          <p:cNvPr id="6" name="Slide Number Placeholder 5">
            <a:extLst>
              <a:ext uri="{FF2B5EF4-FFF2-40B4-BE49-F238E27FC236}">
                <a16:creationId xmlns:a16="http://schemas.microsoft.com/office/drawing/2014/main" id="{C297DE2F-77E1-4107-AE8B-4939893E4602}"/>
              </a:ext>
            </a:extLst>
          </p:cNvPr>
          <p:cNvSpPr>
            <a:spLocks noGrp="1"/>
          </p:cNvSpPr>
          <p:nvPr>
            <p:ph type="sldNum" sz="quarter" idx="12"/>
          </p:nvPr>
        </p:nvSpPr>
        <p:spPr/>
        <p:txBody>
          <a:bodyPr/>
          <a:lstStyle/>
          <a:p>
            <a:fld id="{A783AAC2-10C9-45CF-8806-FF4EC58F92E9}" type="slidenum">
              <a:rPr lang="en-US" smtClean="0"/>
              <a:t>‹#›</a:t>
            </a:fld>
            <a:endParaRPr lang="en-US"/>
          </a:p>
        </p:txBody>
      </p:sp>
    </p:spTree>
    <p:extLst>
      <p:ext uri="{BB962C8B-B14F-4D97-AF65-F5344CB8AC3E}">
        <p14:creationId xmlns:p14="http://schemas.microsoft.com/office/powerpoint/2010/main" val="2751478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9D009-CBC9-49C9-812C-A0FE9799FC35}"/>
              </a:ext>
            </a:extLst>
          </p:cNvPr>
          <p:cNvSpPr>
            <a:spLocks noGrp="1"/>
          </p:cNvSpPr>
          <p:nvPr>
            <p:ph type="dt" sz="half" idx="10"/>
          </p:nvPr>
        </p:nvSpPr>
        <p:spPr/>
        <p:txBody>
          <a:bodyPr/>
          <a:lstStyle/>
          <a:p>
            <a:fld id="{64257C50-B060-477A-AA05-90224E2A43CA}" type="datetime1">
              <a:rPr lang="en-US" smtClean="0"/>
              <a:t>4/26/2021</a:t>
            </a:fld>
            <a:endParaRPr lang="en-US"/>
          </a:p>
        </p:txBody>
      </p:sp>
      <p:sp>
        <p:nvSpPr>
          <p:cNvPr id="3" name="Footer Placeholder 2">
            <a:extLst>
              <a:ext uri="{FF2B5EF4-FFF2-40B4-BE49-F238E27FC236}">
                <a16:creationId xmlns:a16="http://schemas.microsoft.com/office/drawing/2014/main" id="{E335B22C-D6A2-4C7B-B563-8A0A55203F48}"/>
              </a:ext>
            </a:extLst>
          </p:cNvPr>
          <p:cNvSpPr>
            <a:spLocks noGrp="1"/>
          </p:cNvSpPr>
          <p:nvPr>
            <p:ph type="ftr" sz="quarter" idx="11"/>
          </p:nvPr>
        </p:nvSpPr>
        <p:spPr/>
        <p:txBody>
          <a:bodyPr/>
          <a:lstStyle/>
          <a:p>
            <a:r>
              <a:rPr lang="en-US"/>
              <a:t>CS 410 – Team Yellow – Load.In – Prototype Design</a:t>
            </a:r>
          </a:p>
        </p:txBody>
      </p:sp>
      <p:sp>
        <p:nvSpPr>
          <p:cNvPr id="4" name="Slide Number Placeholder 3">
            <a:extLst>
              <a:ext uri="{FF2B5EF4-FFF2-40B4-BE49-F238E27FC236}">
                <a16:creationId xmlns:a16="http://schemas.microsoft.com/office/drawing/2014/main" id="{7BC7A12C-A5EB-4DBF-A32C-D17E190AC20B}"/>
              </a:ext>
            </a:extLst>
          </p:cNvPr>
          <p:cNvSpPr>
            <a:spLocks noGrp="1"/>
          </p:cNvSpPr>
          <p:nvPr>
            <p:ph type="sldNum" sz="quarter" idx="12"/>
          </p:nvPr>
        </p:nvSpPr>
        <p:spPr/>
        <p:txBody>
          <a:bodyPr/>
          <a:lstStyle/>
          <a:p>
            <a:fld id="{A783AAC2-10C9-45CF-8806-FF4EC58F92E9}" type="slidenum">
              <a:rPr lang="en-US" smtClean="0"/>
              <a:t>‹#›</a:t>
            </a:fld>
            <a:endParaRPr lang="en-US"/>
          </a:p>
        </p:txBody>
      </p:sp>
    </p:spTree>
    <p:extLst>
      <p:ext uri="{BB962C8B-B14F-4D97-AF65-F5344CB8AC3E}">
        <p14:creationId xmlns:p14="http://schemas.microsoft.com/office/powerpoint/2010/main" val="3137807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15E1-C4AE-4D99-8600-CB68526331CE}"/>
              </a:ext>
            </a:extLst>
          </p:cNvPr>
          <p:cNvSpPr>
            <a:spLocks noGrp="1"/>
          </p:cNvSpPr>
          <p:nvPr>
            <p:ph type="ctrTitle"/>
          </p:nvPr>
        </p:nvSpPr>
        <p:spPr>
          <a:xfrm>
            <a:off x="1524000" y="1122363"/>
            <a:ext cx="9144000" cy="2387600"/>
          </a:xfrm>
          <a:noFill/>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15CAE0D-1AF0-4A55-A3CC-7A8604285C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91E0B6-2EE7-4565-957B-F175D7AC4AF0}"/>
              </a:ext>
            </a:extLst>
          </p:cNvPr>
          <p:cNvSpPr>
            <a:spLocks noGrp="1"/>
          </p:cNvSpPr>
          <p:nvPr>
            <p:ph type="dt" sz="half" idx="10"/>
          </p:nvPr>
        </p:nvSpPr>
        <p:spPr/>
        <p:txBody>
          <a:bodyPr/>
          <a:lstStyle/>
          <a:p>
            <a:fld id="{ABDE0707-B0A9-44A0-A3E7-46FBA998371D}" type="datetime1">
              <a:rPr lang="en-US" smtClean="0"/>
              <a:t>4/26/2021</a:t>
            </a:fld>
            <a:endParaRPr lang="en-US"/>
          </a:p>
        </p:txBody>
      </p:sp>
      <p:sp>
        <p:nvSpPr>
          <p:cNvPr id="5" name="Footer Placeholder 4">
            <a:extLst>
              <a:ext uri="{FF2B5EF4-FFF2-40B4-BE49-F238E27FC236}">
                <a16:creationId xmlns:a16="http://schemas.microsoft.com/office/drawing/2014/main" id="{E7F9A074-BE2F-4607-8D95-BF3DBCCB4FCF}"/>
              </a:ext>
            </a:extLst>
          </p:cNvPr>
          <p:cNvSpPr>
            <a:spLocks noGrp="1"/>
          </p:cNvSpPr>
          <p:nvPr>
            <p:ph type="ftr" sz="quarter" idx="11"/>
          </p:nvPr>
        </p:nvSpPr>
        <p:spPr/>
        <p:txBody>
          <a:bodyPr/>
          <a:lstStyle/>
          <a:p>
            <a:r>
              <a:rPr lang="en-US"/>
              <a:t>CS 410 – Team Yellow – Load.In – Prototype Design</a:t>
            </a:r>
          </a:p>
        </p:txBody>
      </p:sp>
      <p:sp>
        <p:nvSpPr>
          <p:cNvPr id="6" name="Slide Number Placeholder 5">
            <a:extLst>
              <a:ext uri="{FF2B5EF4-FFF2-40B4-BE49-F238E27FC236}">
                <a16:creationId xmlns:a16="http://schemas.microsoft.com/office/drawing/2014/main" id="{4A498727-D606-458C-AF87-D10EEDCB75D6}"/>
              </a:ext>
            </a:extLst>
          </p:cNvPr>
          <p:cNvSpPr>
            <a:spLocks noGrp="1"/>
          </p:cNvSpPr>
          <p:nvPr>
            <p:ph type="sldNum" sz="quarter" idx="12"/>
          </p:nvPr>
        </p:nvSpPr>
        <p:spPr/>
        <p:txBody>
          <a:bodyPr/>
          <a:lstStyle/>
          <a:p>
            <a:fld id="{A783AAC2-10C9-45CF-8806-FF4EC58F92E9}" type="slidenum">
              <a:rPr lang="en-US" smtClean="0"/>
              <a:t>‹#›</a:t>
            </a:fld>
            <a:endParaRPr lang="en-US"/>
          </a:p>
        </p:txBody>
      </p:sp>
    </p:spTree>
    <p:extLst>
      <p:ext uri="{BB962C8B-B14F-4D97-AF65-F5344CB8AC3E}">
        <p14:creationId xmlns:p14="http://schemas.microsoft.com/office/powerpoint/2010/main" val="38768396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47C9-C55E-468C-862B-86D95520E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0FACC2-9E88-46CD-B777-4227968036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28FEBA-5C38-4A56-BB30-1FB4A61B266C}"/>
              </a:ext>
            </a:extLst>
          </p:cNvPr>
          <p:cNvSpPr>
            <a:spLocks noGrp="1"/>
          </p:cNvSpPr>
          <p:nvPr>
            <p:ph type="dt" sz="half" idx="10"/>
          </p:nvPr>
        </p:nvSpPr>
        <p:spPr/>
        <p:txBody>
          <a:bodyPr/>
          <a:lstStyle/>
          <a:p>
            <a:fld id="{A570A809-3297-46DF-AE67-7EEE6DE36578}" type="datetime1">
              <a:rPr lang="en-US" smtClean="0"/>
              <a:t>4/26/2021</a:t>
            </a:fld>
            <a:endParaRPr lang="en-US"/>
          </a:p>
        </p:txBody>
      </p:sp>
      <p:sp>
        <p:nvSpPr>
          <p:cNvPr id="5" name="Footer Placeholder 4">
            <a:extLst>
              <a:ext uri="{FF2B5EF4-FFF2-40B4-BE49-F238E27FC236}">
                <a16:creationId xmlns:a16="http://schemas.microsoft.com/office/drawing/2014/main" id="{ABF2E487-4DE2-47F0-8036-ABADC869B0C4}"/>
              </a:ext>
            </a:extLst>
          </p:cNvPr>
          <p:cNvSpPr>
            <a:spLocks noGrp="1"/>
          </p:cNvSpPr>
          <p:nvPr>
            <p:ph type="ftr" sz="quarter" idx="11"/>
          </p:nvPr>
        </p:nvSpPr>
        <p:spPr/>
        <p:txBody>
          <a:bodyPr/>
          <a:lstStyle/>
          <a:p>
            <a:r>
              <a:rPr lang="en-US"/>
              <a:t>CS 410 – Team Yellow – Load.In – Prototype Design</a:t>
            </a:r>
          </a:p>
        </p:txBody>
      </p:sp>
      <p:sp>
        <p:nvSpPr>
          <p:cNvPr id="6" name="Slide Number Placeholder 5">
            <a:extLst>
              <a:ext uri="{FF2B5EF4-FFF2-40B4-BE49-F238E27FC236}">
                <a16:creationId xmlns:a16="http://schemas.microsoft.com/office/drawing/2014/main" id="{C297DE2F-77E1-4107-AE8B-4939893E4602}"/>
              </a:ext>
            </a:extLst>
          </p:cNvPr>
          <p:cNvSpPr>
            <a:spLocks noGrp="1"/>
          </p:cNvSpPr>
          <p:nvPr>
            <p:ph type="sldNum" sz="quarter" idx="12"/>
          </p:nvPr>
        </p:nvSpPr>
        <p:spPr/>
        <p:txBody>
          <a:bodyPr/>
          <a:lstStyle/>
          <a:p>
            <a:fld id="{A783AAC2-10C9-45CF-8806-FF4EC58F92E9}" type="slidenum">
              <a:rPr lang="en-US" smtClean="0"/>
              <a:t>‹#›</a:t>
            </a:fld>
            <a:endParaRPr lang="en-US"/>
          </a:p>
        </p:txBody>
      </p:sp>
    </p:spTree>
    <p:extLst>
      <p:ext uri="{BB962C8B-B14F-4D97-AF65-F5344CB8AC3E}">
        <p14:creationId xmlns:p14="http://schemas.microsoft.com/office/powerpoint/2010/main" val="591753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DA61-8E0B-40DF-ABDC-8E1A9D7EB774}"/>
              </a:ext>
            </a:extLst>
          </p:cNvPr>
          <p:cNvSpPr>
            <a:spLocks noGrp="1"/>
          </p:cNvSpPr>
          <p:nvPr>
            <p:ph type="title"/>
          </p:nvPr>
        </p:nvSpPr>
        <p:spPr>
          <a:xfrm>
            <a:off x="831850" y="1709738"/>
            <a:ext cx="10515600" cy="2852737"/>
          </a:xfrm>
          <a:noFill/>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EB2A035-123F-44F0-9E5B-441310647467}"/>
              </a:ext>
            </a:extLst>
          </p:cNvPr>
          <p:cNvSpPr>
            <a:spLocks noGrp="1"/>
          </p:cNvSpPr>
          <p:nvPr>
            <p:ph type="body" idx="1"/>
          </p:nvPr>
        </p:nvSpPr>
        <p:spPr>
          <a:xfrm>
            <a:off x="831850" y="4589463"/>
            <a:ext cx="10515600" cy="1500187"/>
          </a:xfrm>
        </p:spPr>
        <p:txBody>
          <a:bodyPr/>
          <a:lstStyle>
            <a:lvl1pPr marL="0" indent="0">
              <a:buNone/>
              <a:defRPr sz="2400">
                <a:solidFill>
                  <a:schemeClr val="bg1"/>
                </a:solidFill>
                <a:latin typeface="Gulim" panose="020B0600000101010101" pitchFamily="34" charset="-127"/>
                <a:ea typeface="Gulim" panose="020B0600000101010101" pitchFamily="34"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0EA112-2444-4BCA-B038-D0D4C08AD757}"/>
              </a:ext>
            </a:extLst>
          </p:cNvPr>
          <p:cNvSpPr>
            <a:spLocks noGrp="1"/>
          </p:cNvSpPr>
          <p:nvPr>
            <p:ph type="dt" sz="half" idx="10"/>
          </p:nvPr>
        </p:nvSpPr>
        <p:spPr/>
        <p:txBody>
          <a:bodyPr/>
          <a:lstStyle/>
          <a:p>
            <a:fld id="{67A2E6B7-3DCC-4C22-9B07-7F70720121C4}" type="datetime1">
              <a:rPr lang="en-US" smtClean="0"/>
              <a:t>4/26/2021</a:t>
            </a:fld>
            <a:endParaRPr lang="en-US"/>
          </a:p>
        </p:txBody>
      </p:sp>
      <p:sp>
        <p:nvSpPr>
          <p:cNvPr id="5" name="Footer Placeholder 4">
            <a:extLst>
              <a:ext uri="{FF2B5EF4-FFF2-40B4-BE49-F238E27FC236}">
                <a16:creationId xmlns:a16="http://schemas.microsoft.com/office/drawing/2014/main" id="{41CC84A8-144B-4459-9B1C-34F835CBFE10}"/>
              </a:ext>
            </a:extLst>
          </p:cNvPr>
          <p:cNvSpPr>
            <a:spLocks noGrp="1"/>
          </p:cNvSpPr>
          <p:nvPr>
            <p:ph type="ftr" sz="quarter" idx="11"/>
          </p:nvPr>
        </p:nvSpPr>
        <p:spPr/>
        <p:txBody>
          <a:bodyPr/>
          <a:lstStyle/>
          <a:p>
            <a:r>
              <a:rPr lang="en-US"/>
              <a:t>CS 410 – Team Yellow – Load.In – Prototype Design</a:t>
            </a:r>
          </a:p>
        </p:txBody>
      </p:sp>
      <p:sp>
        <p:nvSpPr>
          <p:cNvPr id="6" name="Slide Number Placeholder 5">
            <a:extLst>
              <a:ext uri="{FF2B5EF4-FFF2-40B4-BE49-F238E27FC236}">
                <a16:creationId xmlns:a16="http://schemas.microsoft.com/office/drawing/2014/main" id="{F506CD13-1285-434C-8CB1-1F37986A7AF2}"/>
              </a:ext>
            </a:extLst>
          </p:cNvPr>
          <p:cNvSpPr>
            <a:spLocks noGrp="1"/>
          </p:cNvSpPr>
          <p:nvPr>
            <p:ph type="sldNum" sz="quarter" idx="12"/>
          </p:nvPr>
        </p:nvSpPr>
        <p:spPr/>
        <p:txBody>
          <a:bodyPr/>
          <a:lstStyle/>
          <a:p>
            <a:fld id="{A783AAC2-10C9-45CF-8806-FF4EC58F92E9}" type="slidenum">
              <a:rPr lang="en-US" smtClean="0"/>
              <a:t>‹#›</a:t>
            </a:fld>
            <a:endParaRPr lang="en-US"/>
          </a:p>
        </p:txBody>
      </p:sp>
    </p:spTree>
    <p:extLst>
      <p:ext uri="{BB962C8B-B14F-4D97-AF65-F5344CB8AC3E}">
        <p14:creationId xmlns:p14="http://schemas.microsoft.com/office/powerpoint/2010/main" val="132382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0D3B-B968-4663-8B6E-C1C54AC858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5D8510-3C46-41A0-8B34-CAD32C2E5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11DE04-78B9-4631-8F62-8E3376BD6C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030CF3-C6C9-4211-BD6F-92A1D51CAF9D}"/>
              </a:ext>
            </a:extLst>
          </p:cNvPr>
          <p:cNvSpPr>
            <a:spLocks noGrp="1"/>
          </p:cNvSpPr>
          <p:nvPr>
            <p:ph type="dt" sz="half" idx="10"/>
          </p:nvPr>
        </p:nvSpPr>
        <p:spPr/>
        <p:txBody>
          <a:bodyPr/>
          <a:lstStyle/>
          <a:p>
            <a:fld id="{07F4FAA6-D652-4F42-8DC9-0D68FC71ABCF}" type="datetime1">
              <a:rPr lang="en-US" smtClean="0"/>
              <a:t>4/26/2021</a:t>
            </a:fld>
            <a:endParaRPr lang="en-US"/>
          </a:p>
        </p:txBody>
      </p:sp>
      <p:sp>
        <p:nvSpPr>
          <p:cNvPr id="6" name="Footer Placeholder 5">
            <a:extLst>
              <a:ext uri="{FF2B5EF4-FFF2-40B4-BE49-F238E27FC236}">
                <a16:creationId xmlns:a16="http://schemas.microsoft.com/office/drawing/2014/main" id="{3433CFD1-E312-416B-97AA-0E3788881D98}"/>
              </a:ext>
            </a:extLst>
          </p:cNvPr>
          <p:cNvSpPr>
            <a:spLocks noGrp="1"/>
          </p:cNvSpPr>
          <p:nvPr>
            <p:ph type="ftr" sz="quarter" idx="11"/>
          </p:nvPr>
        </p:nvSpPr>
        <p:spPr/>
        <p:txBody>
          <a:bodyPr/>
          <a:lstStyle/>
          <a:p>
            <a:r>
              <a:rPr lang="en-US"/>
              <a:t>CS 410 – Team Yellow – Load.In – Prototype Design</a:t>
            </a:r>
          </a:p>
        </p:txBody>
      </p:sp>
      <p:sp>
        <p:nvSpPr>
          <p:cNvPr id="7" name="Slide Number Placeholder 6">
            <a:extLst>
              <a:ext uri="{FF2B5EF4-FFF2-40B4-BE49-F238E27FC236}">
                <a16:creationId xmlns:a16="http://schemas.microsoft.com/office/drawing/2014/main" id="{F2D1AE2C-53A0-4B16-9FEE-31385F6A83D5}"/>
              </a:ext>
            </a:extLst>
          </p:cNvPr>
          <p:cNvSpPr>
            <a:spLocks noGrp="1"/>
          </p:cNvSpPr>
          <p:nvPr>
            <p:ph type="sldNum" sz="quarter" idx="12"/>
          </p:nvPr>
        </p:nvSpPr>
        <p:spPr/>
        <p:txBody>
          <a:bodyPr/>
          <a:lstStyle/>
          <a:p>
            <a:fld id="{A783AAC2-10C9-45CF-8806-FF4EC58F92E9}" type="slidenum">
              <a:rPr lang="en-US" smtClean="0"/>
              <a:t>‹#›</a:t>
            </a:fld>
            <a:endParaRPr lang="en-US"/>
          </a:p>
        </p:txBody>
      </p:sp>
    </p:spTree>
    <p:extLst>
      <p:ext uri="{BB962C8B-B14F-4D97-AF65-F5344CB8AC3E}">
        <p14:creationId xmlns:p14="http://schemas.microsoft.com/office/powerpoint/2010/main" val="326126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37D13D-48B6-4885-A0F7-8FBBD3678A5E}"/>
              </a:ext>
            </a:extLst>
          </p:cNvPr>
          <p:cNvSpPr>
            <a:spLocks noGrp="1"/>
          </p:cNvSpPr>
          <p:nvPr>
            <p:ph type="body" idx="1"/>
          </p:nvPr>
        </p:nvSpPr>
        <p:spPr>
          <a:xfrm>
            <a:off x="839788" y="137874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CB3963-AAF3-4254-97A0-B44C6448EB35}"/>
              </a:ext>
            </a:extLst>
          </p:cNvPr>
          <p:cNvSpPr>
            <a:spLocks noGrp="1"/>
          </p:cNvSpPr>
          <p:nvPr>
            <p:ph sz="half" idx="2"/>
          </p:nvPr>
        </p:nvSpPr>
        <p:spPr>
          <a:xfrm>
            <a:off x="839788" y="2202656"/>
            <a:ext cx="5157787" cy="398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6C97C-97D8-4578-BA0E-67118C6B7955}"/>
              </a:ext>
            </a:extLst>
          </p:cNvPr>
          <p:cNvSpPr>
            <a:spLocks noGrp="1"/>
          </p:cNvSpPr>
          <p:nvPr>
            <p:ph type="body" sz="quarter" idx="3"/>
          </p:nvPr>
        </p:nvSpPr>
        <p:spPr>
          <a:xfrm>
            <a:off x="6172200" y="137874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40E2D0-85C2-4F66-93EA-54E564BA1799}"/>
              </a:ext>
            </a:extLst>
          </p:cNvPr>
          <p:cNvSpPr>
            <a:spLocks noGrp="1"/>
          </p:cNvSpPr>
          <p:nvPr>
            <p:ph sz="quarter" idx="4"/>
          </p:nvPr>
        </p:nvSpPr>
        <p:spPr>
          <a:xfrm>
            <a:off x="6172200" y="2202656"/>
            <a:ext cx="5183188" cy="398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05CB53-D098-46AB-AE95-ACEEE50FC46C}"/>
              </a:ext>
            </a:extLst>
          </p:cNvPr>
          <p:cNvSpPr>
            <a:spLocks noGrp="1"/>
          </p:cNvSpPr>
          <p:nvPr>
            <p:ph type="dt" sz="half" idx="10"/>
          </p:nvPr>
        </p:nvSpPr>
        <p:spPr/>
        <p:txBody>
          <a:bodyPr/>
          <a:lstStyle/>
          <a:p>
            <a:fld id="{F8BCA2CB-83EE-4702-8B9C-49E0279FEF18}" type="datetime1">
              <a:rPr lang="en-US" smtClean="0"/>
              <a:t>4/26/2021</a:t>
            </a:fld>
            <a:endParaRPr lang="en-US"/>
          </a:p>
        </p:txBody>
      </p:sp>
      <p:sp>
        <p:nvSpPr>
          <p:cNvPr id="8" name="Footer Placeholder 7">
            <a:extLst>
              <a:ext uri="{FF2B5EF4-FFF2-40B4-BE49-F238E27FC236}">
                <a16:creationId xmlns:a16="http://schemas.microsoft.com/office/drawing/2014/main" id="{1FBB5C61-EE0E-4392-9A37-A594F0CEB9C6}"/>
              </a:ext>
            </a:extLst>
          </p:cNvPr>
          <p:cNvSpPr>
            <a:spLocks noGrp="1"/>
          </p:cNvSpPr>
          <p:nvPr>
            <p:ph type="ftr" sz="quarter" idx="11"/>
          </p:nvPr>
        </p:nvSpPr>
        <p:spPr/>
        <p:txBody>
          <a:bodyPr/>
          <a:lstStyle/>
          <a:p>
            <a:r>
              <a:rPr lang="en-US"/>
              <a:t>CS 410 – Team Yellow – Load.In – Prototype Design</a:t>
            </a:r>
          </a:p>
        </p:txBody>
      </p:sp>
      <p:sp>
        <p:nvSpPr>
          <p:cNvPr id="9" name="Slide Number Placeholder 8">
            <a:extLst>
              <a:ext uri="{FF2B5EF4-FFF2-40B4-BE49-F238E27FC236}">
                <a16:creationId xmlns:a16="http://schemas.microsoft.com/office/drawing/2014/main" id="{D57E48B6-E4D9-4FD1-8557-9DD12D0B6F27}"/>
              </a:ext>
            </a:extLst>
          </p:cNvPr>
          <p:cNvSpPr>
            <a:spLocks noGrp="1"/>
          </p:cNvSpPr>
          <p:nvPr>
            <p:ph type="sldNum" sz="quarter" idx="12"/>
          </p:nvPr>
        </p:nvSpPr>
        <p:spPr/>
        <p:txBody>
          <a:bodyPr/>
          <a:lstStyle/>
          <a:p>
            <a:fld id="{A783AAC2-10C9-45CF-8806-FF4EC58F92E9}" type="slidenum">
              <a:rPr lang="en-US" smtClean="0"/>
              <a:t>‹#›</a:t>
            </a:fld>
            <a:endParaRPr lang="en-US"/>
          </a:p>
        </p:txBody>
      </p:sp>
      <p:sp>
        <p:nvSpPr>
          <p:cNvPr id="10" name="Title Placeholder 1">
            <a:extLst>
              <a:ext uri="{FF2B5EF4-FFF2-40B4-BE49-F238E27FC236}">
                <a16:creationId xmlns:a16="http://schemas.microsoft.com/office/drawing/2014/main" id="{9ADBA81A-2D13-46B0-B95E-9064147A04F2}"/>
              </a:ext>
            </a:extLst>
          </p:cNvPr>
          <p:cNvSpPr>
            <a:spLocks noGrp="1"/>
          </p:cNvSpPr>
          <p:nvPr>
            <p:ph type="title"/>
          </p:nvPr>
        </p:nvSpPr>
        <p:spPr>
          <a:xfrm>
            <a:off x="838200" y="365126"/>
            <a:ext cx="11353800" cy="711200"/>
          </a:xfrm>
          <a:prstGeom prst="rect">
            <a:avLst/>
          </a:prstGeom>
          <a:solidFill>
            <a:schemeClr val="bg1"/>
          </a:solidFill>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0988157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1F48A-8146-4943-AEA0-D7C90FA09E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DBBAC3-44E2-46AE-9397-CD889E0E1E72}"/>
              </a:ext>
            </a:extLst>
          </p:cNvPr>
          <p:cNvSpPr>
            <a:spLocks noGrp="1"/>
          </p:cNvSpPr>
          <p:nvPr>
            <p:ph type="dt" sz="half" idx="10"/>
          </p:nvPr>
        </p:nvSpPr>
        <p:spPr/>
        <p:txBody>
          <a:bodyPr/>
          <a:lstStyle/>
          <a:p>
            <a:fld id="{7E6CC801-E612-44A1-83BA-22C3F2402CBB}" type="datetime1">
              <a:rPr lang="en-US" smtClean="0"/>
              <a:t>4/26/2021</a:t>
            </a:fld>
            <a:endParaRPr lang="en-US"/>
          </a:p>
        </p:txBody>
      </p:sp>
      <p:sp>
        <p:nvSpPr>
          <p:cNvPr id="4" name="Footer Placeholder 3">
            <a:extLst>
              <a:ext uri="{FF2B5EF4-FFF2-40B4-BE49-F238E27FC236}">
                <a16:creationId xmlns:a16="http://schemas.microsoft.com/office/drawing/2014/main" id="{C3E6CCB8-F07E-4DD2-AFCA-A8E3FA189D46}"/>
              </a:ext>
            </a:extLst>
          </p:cNvPr>
          <p:cNvSpPr>
            <a:spLocks noGrp="1"/>
          </p:cNvSpPr>
          <p:nvPr>
            <p:ph type="ftr" sz="quarter" idx="11"/>
          </p:nvPr>
        </p:nvSpPr>
        <p:spPr/>
        <p:txBody>
          <a:bodyPr/>
          <a:lstStyle/>
          <a:p>
            <a:r>
              <a:rPr lang="en-US"/>
              <a:t>CS 410 – Team Yellow – Load.In – Prototype Design</a:t>
            </a:r>
          </a:p>
        </p:txBody>
      </p:sp>
      <p:sp>
        <p:nvSpPr>
          <p:cNvPr id="5" name="Slide Number Placeholder 4">
            <a:extLst>
              <a:ext uri="{FF2B5EF4-FFF2-40B4-BE49-F238E27FC236}">
                <a16:creationId xmlns:a16="http://schemas.microsoft.com/office/drawing/2014/main" id="{5C33B1DF-BEBE-4E82-9662-C5AF5655CCB6}"/>
              </a:ext>
            </a:extLst>
          </p:cNvPr>
          <p:cNvSpPr>
            <a:spLocks noGrp="1"/>
          </p:cNvSpPr>
          <p:nvPr>
            <p:ph type="sldNum" sz="quarter" idx="12"/>
          </p:nvPr>
        </p:nvSpPr>
        <p:spPr/>
        <p:txBody>
          <a:bodyPr/>
          <a:lstStyle/>
          <a:p>
            <a:fld id="{A783AAC2-10C9-45CF-8806-FF4EC58F92E9}" type="slidenum">
              <a:rPr lang="en-US" smtClean="0"/>
              <a:t>‹#›</a:t>
            </a:fld>
            <a:endParaRPr lang="en-US"/>
          </a:p>
        </p:txBody>
      </p:sp>
    </p:spTree>
    <p:extLst>
      <p:ext uri="{BB962C8B-B14F-4D97-AF65-F5344CB8AC3E}">
        <p14:creationId xmlns:p14="http://schemas.microsoft.com/office/powerpoint/2010/main" val="9452496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9D009-CBC9-49C9-812C-A0FE9799FC35}"/>
              </a:ext>
            </a:extLst>
          </p:cNvPr>
          <p:cNvSpPr>
            <a:spLocks noGrp="1"/>
          </p:cNvSpPr>
          <p:nvPr>
            <p:ph type="dt" sz="half" idx="10"/>
          </p:nvPr>
        </p:nvSpPr>
        <p:spPr/>
        <p:txBody>
          <a:bodyPr/>
          <a:lstStyle/>
          <a:p>
            <a:fld id="{64257C50-B060-477A-AA05-90224E2A43CA}" type="datetime1">
              <a:rPr lang="en-US" smtClean="0"/>
              <a:t>4/26/2021</a:t>
            </a:fld>
            <a:endParaRPr lang="en-US"/>
          </a:p>
        </p:txBody>
      </p:sp>
      <p:sp>
        <p:nvSpPr>
          <p:cNvPr id="3" name="Footer Placeholder 2">
            <a:extLst>
              <a:ext uri="{FF2B5EF4-FFF2-40B4-BE49-F238E27FC236}">
                <a16:creationId xmlns:a16="http://schemas.microsoft.com/office/drawing/2014/main" id="{E335B22C-D6A2-4C7B-B563-8A0A55203F48}"/>
              </a:ext>
            </a:extLst>
          </p:cNvPr>
          <p:cNvSpPr>
            <a:spLocks noGrp="1"/>
          </p:cNvSpPr>
          <p:nvPr>
            <p:ph type="ftr" sz="quarter" idx="11"/>
          </p:nvPr>
        </p:nvSpPr>
        <p:spPr/>
        <p:txBody>
          <a:bodyPr/>
          <a:lstStyle/>
          <a:p>
            <a:r>
              <a:rPr lang="en-US"/>
              <a:t>CS 410 – Team Yellow – Load.In – Prototype Design</a:t>
            </a:r>
          </a:p>
        </p:txBody>
      </p:sp>
      <p:sp>
        <p:nvSpPr>
          <p:cNvPr id="4" name="Slide Number Placeholder 3">
            <a:extLst>
              <a:ext uri="{FF2B5EF4-FFF2-40B4-BE49-F238E27FC236}">
                <a16:creationId xmlns:a16="http://schemas.microsoft.com/office/drawing/2014/main" id="{7BC7A12C-A5EB-4DBF-A32C-D17E190AC20B}"/>
              </a:ext>
            </a:extLst>
          </p:cNvPr>
          <p:cNvSpPr>
            <a:spLocks noGrp="1"/>
          </p:cNvSpPr>
          <p:nvPr>
            <p:ph type="sldNum" sz="quarter" idx="12"/>
          </p:nvPr>
        </p:nvSpPr>
        <p:spPr/>
        <p:txBody>
          <a:bodyPr/>
          <a:lstStyle/>
          <a:p>
            <a:fld id="{A783AAC2-10C9-45CF-8806-FF4EC58F92E9}" type="slidenum">
              <a:rPr lang="en-US" smtClean="0"/>
              <a:t>‹#›</a:t>
            </a:fld>
            <a:endParaRPr lang="en-US"/>
          </a:p>
        </p:txBody>
      </p:sp>
    </p:spTree>
    <p:extLst>
      <p:ext uri="{BB962C8B-B14F-4D97-AF65-F5344CB8AC3E}">
        <p14:creationId xmlns:p14="http://schemas.microsoft.com/office/powerpoint/2010/main" val="9676136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AB774C-6E31-4A36-9A46-02875FDFB8B6}"/>
              </a:ext>
            </a:extLst>
          </p:cNvPr>
          <p:cNvSpPr>
            <a:spLocks noGrp="1"/>
          </p:cNvSpPr>
          <p:nvPr>
            <p:ph idx="1"/>
          </p:nvPr>
        </p:nvSpPr>
        <p:spPr>
          <a:xfrm>
            <a:off x="5183188" y="1438275"/>
            <a:ext cx="6172200" cy="4422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B3DD58-6562-454D-8FCF-C96C00A9AD36}"/>
              </a:ext>
            </a:extLst>
          </p:cNvPr>
          <p:cNvSpPr>
            <a:spLocks noGrp="1"/>
          </p:cNvSpPr>
          <p:nvPr>
            <p:ph type="body" sz="half" idx="2"/>
          </p:nvPr>
        </p:nvSpPr>
        <p:spPr>
          <a:xfrm>
            <a:off x="839788" y="1438275"/>
            <a:ext cx="3932237" cy="443071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24D556-C816-4AE6-9D93-912B345EA4FE}"/>
              </a:ext>
            </a:extLst>
          </p:cNvPr>
          <p:cNvSpPr>
            <a:spLocks noGrp="1"/>
          </p:cNvSpPr>
          <p:nvPr>
            <p:ph type="dt" sz="half" idx="10"/>
          </p:nvPr>
        </p:nvSpPr>
        <p:spPr/>
        <p:txBody>
          <a:bodyPr/>
          <a:lstStyle/>
          <a:p>
            <a:fld id="{8DCC371B-8CB5-4445-9F7C-CF271B3C7A24}" type="datetime1">
              <a:rPr lang="en-US" smtClean="0"/>
              <a:t>4/26/2021</a:t>
            </a:fld>
            <a:endParaRPr lang="en-US"/>
          </a:p>
        </p:txBody>
      </p:sp>
      <p:sp>
        <p:nvSpPr>
          <p:cNvPr id="6" name="Footer Placeholder 5">
            <a:extLst>
              <a:ext uri="{FF2B5EF4-FFF2-40B4-BE49-F238E27FC236}">
                <a16:creationId xmlns:a16="http://schemas.microsoft.com/office/drawing/2014/main" id="{D4944DDC-63DA-49C6-A84F-A1EDDD1DC832}"/>
              </a:ext>
            </a:extLst>
          </p:cNvPr>
          <p:cNvSpPr>
            <a:spLocks noGrp="1"/>
          </p:cNvSpPr>
          <p:nvPr>
            <p:ph type="ftr" sz="quarter" idx="11"/>
          </p:nvPr>
        </p:nvSpPr>
        <p:spPr/>
        <p:txBody>
          <a:bodyPr/>
          <a:lstStyle/>
          <a:p>
            <a:r>
              <a:rPr lang="en-US"/>
              <a:t>CS 410 – Team Yellow – Load.In – Prototype Design</a:t>
            </a:r>
          </a:p>
        </p:txBody>
      </p:sp>
      <p:sp>
        <p:nvSpPr>
          <p:cNvPr id="7" name="Slide Number Placeholder 6">
            <a:extLst>
              <a:ext uri="{FF2B5EF4-FFF2-40B4-BE49-F238E27FC236}">
                <a16:creationId xmlns:a16="http://schemas.microsoft.com/office/drawing/2014/main" id="{87695232-B1A5-44B6-AAFE-7F2B0AD656F8}"/>
              </a:ext>
            </a:extLst>
          </p:cNvPr>
          <p:cNvSpPr>
            <a:spLocks noGrp="1"/>
          </p:cNvSpPr>
          <p:nvPr>
            <p:ph type="sldNum" sz="quarter" idx="12"/>
          </p:nvPr>
        </p:nvSpPr>
        <p:spPr/>
        <p:txBody>
          <a:bodyPr/>
          <a:lstStyle/>
          <a:p>
            <a:fld id="{A783AAC2-10C9-45CF-8806-FF4EC58F92E9}" type="slidenum">
              <a:rPr lang="en-US" smtClean="0"/>
              <a:t>‹#›</a:t>
            </a:fld>
            <a:endParaRPr lang="en-US"/>
          </a:p>
        </p:txBody>
      </p:sp>
      <p:sp>
        <p:nvSpPr>
          <p:cNvPr id="8" name="Title Placeholder 1">
            <a:extLst>
              <a:ext uri="{FF2B5EF4-FFF2-40B4-BE49-F238E27FC236}">
                <a16:creationId xmlns:a16="http://schemas.microsoft.com/office/drawing/2014/main" id="{2FD59EBF-EBAB-44DA-A31B-D5814EE38CBC}"/>
              </a:ext>
            </a:extLst>
          </p:cNvPr>
          <p:cNvSpPr txBox="1">
            <a:spLocks/>
          </p:cNvSpPr>
          <p:nvPr userDrawn="1"/>
        </p:nvSpPr>
        <p:spPr>
          <a:xfrm>
            <a:off x="838200" y="365126"/>
            <a:ext cx="11353800" cy="71120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70D2A3"/>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31654914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5449134-3642-4A98-B4FD-DFA99D693F6E}"/>
              </a:ext>
            </a:extLst>
          </p:cNvPr>
          <p:cNvSpPr>
            <a:spLocks noGrp="1"/>
          </p:cNvSpPr>
          <p:nvPr>
            <p:ph type="pic" idx="1"/>
          </p:nvPr>
        </p:nvSpPr>
        <p:spPr>
          <a:xfrm>
            <a:off x="5183188" y="1409700"/>
            <a:ext cx="6172200" cy="44513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CB04AD-A4C4-4BD2-AC5A-1D0B0EC6CA6B}"/>
              </a:ext>
            </a:extLst>
          </p:cNvPr>
          <p:cNvSpPr>
            <a:spLocks noGrp="1"/>
          </p:cNvSpPr>
          <p:nvPr>
            <p:ph type="body" sz="half" idx="2"/>
          </p:nvPr>
        </p:nvSpPr>
        <p:spPr>
          <a:xfrm>
            <a:off x="839788" y="1417638"/>
            <a:ext cx="3932237" cy="44513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B14A75-AF09-4E2A-AD97-E339A89FBD7D}"/>
              </a:ext>
            </a:extLst>
          </p:cNvPr>
          <p:cNvSpPr>
            <a:spLocks noGrp="1"/>
          </p:cNvSpPr>
          <p:nvPr>
            <p:ph type="dt" sz="half" idx="10"/>
          </p:nvPr>
        </p:nvSpPr>
        <p:spPr/>
        <p:txBody>
          <a:bodyPr/>
          <a:lstStyle/>
          <a:p>
            <a:fld id="{724FAC01-BE8F-4B73-A8CA-D64C499270BF}" type="datetime1">
              <a:rPr lang="en-US" smtClean="0"/>
              <a:t>4/26/2021</a:t>
            </a:fld>
            <a:endParaRPr lang="en-US"/>
          </a:p>
        </p:txBody>
      </p:sp>
      <p:sp>
        <p:nvSpPr>
          <p:cNvPr id="6" name="Footer Placeholder 5">
            <a:extLst>
              <a:ext uri="{FF2B5EF4-FFF2-40B4-BE49-F238E27FC236}">
                <a16:creationId xmlns:a16="http://schemas.microsoft.com/office/drawing/2014/main" id="{A15EF1B9-BCC5-40A3-B3A5-4FC29141DD3E}"/>
              </a:ext>
            </a:extLst>
          </p:cNvPr>
          <p:cNvSpPr>
            <a:spLocks noGrp="1"/>
          </p:cNvSpPr>
          <p:nvPr>
            <p:ph type="ftr" sz="quarter" idx="11"/>
          </p:nvPr>
        </p:nvSpPr>
        <p:spPr/>
        <p:txBody>
          <a:bodyPr/>
          <a:lstStyle/>
          <a:p>
            <a:r>
              <a:rPr lang="en-US"/>
              <a:t>CS 410 – Team Yellow – Load.In – Prototype Design</a:t>
            </a:r>
          </a:p>
        </p:txBody>
      </p:sp>
      <p:sp>
        <p:nvSpPr>
          <p:cNvPr id="7" name="Slide Number Placeholder 6">
            <a:extLst>
              <a:ext uri="{FF2B5EF4-FFF2-40B4-BE49-F238E27FC236}">
                <a16:creationId xmlns:a16="http://schemas.microsoft.com/office/drawing/2014/main" id="{F6317CA8-B898-4BD3-A80A-CF48F2D0B079}"/>
              </a:ext>
            </a:extLst>
          </p:cNvPr>
          <p:cNvSpPr>
            <a:spLocks noGrp="1"/>
          </p:cNvSpPr>
          <p:nvPr>
            <p:ph type="sldNum" sz="quarter" idx="12"/>
          </p:nvPr>
        </p:nvSpPr>
        <p:spPr/>
        <p:txBody>
          <a:bodyPr/>
          <a:lstStyle/>
          <a:p>
            <a:fld id="{A783AAC2-10C9-45CF-8806-FF4EC58F92E9}" type="slidenum">
              <a:rPr lang="en-US" smtClean="0"/>
              <a:t>‹#›</a:t>
            </a:fld>
            <a:endParaRPr lang="en-US"/>
          </a:p>
        </p:txBody>
      </p:sp>
      <p:sp>
        <p:nvSpPr>
          <p:cNvPr id="8" name="Title Placeholder 1">
            <a:extLst>
              <a:ext uri="{FF2B5EF4-FFF2-40B4-BE49-F238E27FC236}">
                <a16:creationId xmlns:a16="http://schemas.microsoft.com/office/drawing/2014/main" id="{32CF6F88-CEC8-407B-9179-106F164A687C}"/>
              </a:ext>
            </a:extLst>
          </p:cNvPr>
          <p:cNvSpPr txBox="1">
            <a:spLocks/>
          </p:cNvSpPr>
          <p:nvPr userDrawn="1"/>
        </p:nvSpPr>
        <p:spPr>
          <a:xfrm>
            <a:off x="838200" y="365126"/>
            <a:ext cx="11353800" cy="71120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70D2A3"/>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402420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
        <p:nvSpPr>
          <p:cNvPr id="2" name="Date Placeholder 1">
            <a:extLst>
              <a:ext uri="{FF2B5EF4-FFF2-40B4-BE49-F238E27FC236}">
                <a16:creationId xmlns:a16="http://schemas.microsoft.com/office/drawing/2014/main" id="{E385D0B3-7805-4BEF-9AA6-03666C962B63}"/>
              </a:ext>
            </a:extLst>
          </p:cNvPr>
          <p:cNvSpPr>
            <a:spLocks noGrp="1"/>
          </p:cNvSpPr>
          <p:nvPr>
            <p:ph type="dt" idx="10"/>
          </p:nvPr>
        </p:nvSpPr>
        <p:spPr/>
        <p:txBody>
          <a:bodyPr/>
          <a:lstStyle/>
          <a:p>
            <a:pPr>
              <a:lnSpc>
                <a:spcPct val="100000"/>
              </a:lnSpc>
            </a:pPr>
            <a:fld id="{F554DF86-6FDB-4BC3-9A6C-D7A75317D1E1}" type="datetime1">
              <a:rPr lang="en-US" sz="1200" b="1" strike="noStrike" spc="-1" smtClean="0">
                <a:solidFill>
                  <a:srgbClr val="FFFFFF"/>
                </a:solidFill>
                <a:latin typeface="Gulim"/>
              </a:rPr>
              <a:t>4/26/2021</a:t>
            </a:fld>
            <a:endParaRPr lang="en-US" sz="1200" b="0" strike="noStrike" spc="-1">
              <a:latin typeface="Times New Roman"/>
            </a:endParaRPr>
          </a:p>
        </p:txBody>
      </p:sp>
      <p:sp>
        <p:nvSpPr>
          <p:cNvPr id="3" name="Footer Placeholder 2">
            <a:extLst>
              <a:ext uri="{FF2B5EF4-FFF2-40B4-BE49-F238E27FC236}">
                <a16:creationId xmlns:a16="http://schemas.microsoft.com/office/drawing/2014/main" id="{7BD174DD-FCC4-4936-A090-AAE64A989CA7}"/>
              </a:ext>
            </a:extLst>
          </p:cNvPr>
          <p:cNvSpPr>
            <a:spLocks noGrp="1"/>
          </p:cNvSpPr>
          <p:nvPr>
            <p:ph type="ftr" idx="11"/>
          </p:nvPr>
        </p:nvSpPr>
        <p:spPr/>
        <p:txBody>
          <a:bodyPr/>
          <a:lstStyle/>
          <a:p>
            <a:pPr algn="ctr">
              <a:lnSpc>
                <a:spcPct val="100000"/>
              </a:lnSpc>
            </a:pPr>
            <a:r>
              <a:rPr lang="en-US" sz="1200" b="1" spc="-1">
                <a:solidFill>
                  <a:srgbClr val="FFFFFF"/>
                </a:solidFill>
                <a:latin typeface="Gulim"/>
              </a:rPr>
              <a:t>CS 410 – Team Yellow – Load.In – Prototype Design</a:t>
            </a:r>
            <a:endParaRPr lang="en-US" sz="1200" b="0" strike="noStrike" spc="-1">
              <a:latin typeface="Times New Roman"/>
            </a:endParaRPr>
          </a:p>
        </p:txBody>
      </p:sp>
      <p:sp>
        <p:nvSpPr>
          <p:cNvPr id="4" name="Slide Number Placeholder 3">
            <a:extLst>
              <a:ext uri="{FF2B5EF4-FFF2-40B4-BE49-F238E27FC236}">
                <a16:creationId xmlns:a16="http://schemas.microsoft.com/office/drawing/2014/main" id="{F5C750E5-DE48-4B99-8C8B-A4456EF4B264}"/>
              </a:ext>
            </a:extLst>
          </p:cNvPr>
          <p:cNvSpPr>
            <a:spLocks noGrp="1"/>
          </p:cNvSpPr>
          <p:nvPr>
            <p:ph type="sldNum" idx="12"/>
          </p:nvPr>
        </p:nvSpPr>
        <p:spPr/>
        <p:txBody>
          <a:bodyPr/>
          <a:lstStyle/>
          <a:p>
            <a:pPr algn="r">
              <a:lnSpc>
                <a:spcPct val="100000"/>
              </a:lnSpc>
            </a:pPr>
            <a:fld id="{0738AC8A-3062-41FD-8D30-499643B0BC65}" type="slidenum">
              <a:rPr lang="en-US" sz="1200" b="1" strike="noStrike" spc="-1" smtClean="0">
                <a:solidFill>
                  <a:srgbClr val="FFFFFF"/>
                </a:solidFill>
                <a:latin typeface="Gulim"/>
              </a:rPr>
              <a:t>‹#›</a:t>
            </a:fld>
            <a:endParaRPr lang="en-US" sz="1200" b="0" strike="noStrike" spc="-1">
              <a:latin typeface="Times New Roman"/>
            </a:endParaRPr>
          </a:p>
        </p:txBody>
      </p:sp>
      <p:sp>
        <p:nvSpPr>
          <p:cNvPr id="7" name="Title Placeholder 1">
            <a:extLst>
              <a:ext uri="{FF2B5EF4-FFF2-40B4-BE49-F238E27FC236}">
                <a16:creationId xmlns:a16="http://schemas.microsoft.com/office/drawing/2014/main" id="{10D9AEC4-608B-4AD5-BCDA-56544FA0E0AB}"/>
              </a:ext>
            </a:extLst>
          </p:cNvPr>
          <p:cNvSpPr txBox="1">
            <a:spLocks/>
          </p:cNvSpPr>
          <p:nvPr userDrawn="1"/>
        </p:nvSpPr>
        <p:spPr>
          <a:xfrm>
            <a:off x="838200" y="365126"/>
            <a:ext cx="11353800" cy="71120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70D2A3"/>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9514397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extLst>
      <p:ext uri="{BB962C8B-B14F-4D97-AF65-F5344CB8AC3E}">
        <p14:creationId xmlns:p14="http://schemas.microsoft.com/office/powerpoint/2010/main" val="113144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4880" cy="1324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pngimg.com/download/33491"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hyperlink" Target="http://pngimg.com/download/33491" TargetMode="Externa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hyperlink" Target="http://pngimg.com/download/33491"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69000">
              <a:srgbClr val="FFFFFF"/>
            </a:gs>
            <a:gs pos="100000">
              <a:srgbClr val="6DD1A1"/>
            </a:gs>
          </a:gsLst>
          <a:lin ang="5400000"/>
        </a:gradFill>
        <a:effectLst/>
      </p:bgPr>
    </p:bg>
    <p:spTree>
      <p:nvGrpSpPr>
        <p:cNvPr id="1" name=""/>
        <p:cNvGrpSpPr/>
        <p:nvPr/>
      </p:nvGrpSpPr>
      <p:grpSpPr>
        <a:xfrm>
          <a:off x="0" y="0"/>
          <a:ext cx="0" cy="0"/>
          <a:chOff x="0" y="0"/>
          <a:chExt cx="0" cy="0"/>
        </a:xfrm>
      </p:grpSpPr>
      <p:grpSp>
        <p:nvGrpSpPr>
          <p:cNvPr id="93" name="Group 1"/>
          <p:cNvGrpSpPr/>
          <p:nvPr/>
        </p:nvGrpSpPr>
        <p:grpSpPr>
          <a:xfrm>
            <a:off x="144360" y="6054840"/>
            <a:ext cx="693360" cy="694800"/>
            <a:chOff x="144360" y="6054840"/>
            <a:chExt cx="693360" cy="694800"/>
          </a:xfrm>
        </p:grpSpPr>
        <p:sp>
          <p:nvSpPr>
            <p:cNvPr id="94" name="CustomShape 2"/>
            <p:cNvSpPr/>
            <p:nvPr/>
          </p:nvSpPr>
          <p:spPr>
            <a:xfrm>
              <a:off x="1443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5" name="CustomShape 3"/>
            <p:cNvSpPr/>
            <p:nvPr/>
          </p:nvSpPr>
          <p:spPr>
            <a:xfrm>
              <a:off x="39312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6" name="CustomShape 4"/>
            <p:cNvSpPr/>
            <p:nvPr/>
          </p:nvSpPr>
          <p:spPr>
            <a:xfrm>
              <a:off x="393120" y="63061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7" name="CustomShape 5"/>
            <p:cNvSpPr/>
            <p:nvPr/>
          </p:nvSpPr>
          <p:spPr>
            <a:xfrm>
              <a:off x="144360" y="630432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8" name="CustomShape 6"/>
            <p:cNvSpPr/>
            <p:nvPr/>
          </p:nvSpPr>
          <p:spPr>
            <a:xfrm>
              <a:off x="144360" y="605484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9" name="CustomShape 7"/>
            <p:cNvSpPr/>
            <p:nvPr/>
          </p:nvSpPr>
          <p:spPr>
            <a:xfrm>
              <a:off x="642960" y="6554880"/>
              <a:ext cx="194760" cy="19476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00" name="PlaceHolder 8"/>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01"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pic>
        <p:nvPicPr>
          <p:cNvPr id="13" name="Picture 12">
            <a:extLst>
              <a:ext uri="{FF2B5EF4-FFF2-40B4-BE49-F238E27FC236}">
                <a16:creationId xmlns:a16="http://schemas.microsoft.com/office/drawing/2014/main" id="{4DD96327-4367-4DBD-8B21-2E047897FB23}"/>
              </a:ext>
            </a:extLst>
          </p:cNvPr>
          <p:cNvPicPr>
            <a:picLocks noChangeAspect="1"/>
          </p:cNvPicPr>
          <p:nvPr userDrawn="1"/>
        </p:nvPicPr>
        <p:blipFill>
          <a:blip r:embed="rId14">
            <a:alphaModFix amt="15000"/>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DD1A1"/>
        </a:solidFill>
        <a:effectLst/>
      </p:bgPr>
    </p:bg>
    <p:spTree>
      <p:nvGrpSpPr>
        <p:cNvPr id="1" name=""/>
        <p:cNvGrpSpPr/>
        <p:nvPr/>
      </p:nvGrpSpPr>
      <p:grpSpPr>
        <a:xfrm>
          <a:off x="0" y="0"/>
          <a:ext cx="0" cy="0"/>
          <a:chOff x="0" y="0"/>
          <a:chExt cx="0" cy="0"/>
        </a:xfrm>
      </p:grpSpPr>
      <p:grpSp>
        <p:nvGrpSpPr>
          <p:cNvPr id="501" name="Group 1"/>
          <p:cNvGrpSpPr/>
          <p:nvPr/>
        </p:nvGrpSpPr>
        <p:grpSpPr>
          <a:xfrm>
            <a:off x="87480" y="6091200"/>
            <a:ext cx="693360" cy="695160"/>
            <a:chOff x="87480" y="6091200"/>
            <a:chExt cx="693360" cy="695160"/>
          </a:xfrm>
        </p:grpSpPr>
        <p:sp>
          <p:nvSpPr>
            <p:cNvPr id="502" name="CustomShape 2"/>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3" name="CustomShape 3"/>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4" name="CustomShape 4"/>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6" name="CustomShape 6"/>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7"/>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508" name="PlaceHolder 8"/>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FFFFFF"/>
                </a:solidFill>
                <a:latin typeface="Gulim"/>
              </a:rPr>
              <a:t>Click to edit Master title style</a:t>
            </a:r>
          </a:p>
        </p:txBody>
      </p:sp>
      <p:sp>
        <p:nvSpPr>
          <p:cNvPr id="509" name="PlaceHolder 9"/>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Gulim"/>
              </a:rPr>
              <a:t>Click to edit Master text styles</a:t>
            </a:r>
          </a:p>
          <a:p>
            <a:pPr marL="685800" lvl="1" indent="-228240">
              <a:lnSpc>
                <a:spcPct val="90000"/>
              </a:lnSpc>
              <a:spcBef>
                <a:spcPts val="499"/>
              </a:spcBef>
              <a:buClr>
                <a:srgbClr val="FFFFFF"/>
              </a:buClr>
              <a:buFont typeface="Arial"/>
              <a:buChar char="•"/>
            </a:pPr>
            <a:r>
              <a:rPr lang="en-US" sz="2400" b="0" strike="noStrike" spc="-1">
                <a:solidFill>
                  <a:srgbClr val="FFFFFF"/>
                </a:solidFill>
                <a:latin typeface="Gulim"/>
              </a:rPr>
              <a:t>Second level</a:t>
            </a:r>
          </a:p>
          <a:p>
            <a:pPr marL="1143000" lvl="2" indent="-228240">
              <a:lnSpc>
                <a:spcPct val="90000"/>
              </a:lnSpc>
              <a:spcBef>
                <a:spcPts val="499"/>
              </a:spcBef>
              <a:buClr>
                <a:srgbClr val="FFFFFF"/>
              </a:buClr>
              <a:buFont typeface="Arial"/>
              <a:buChar char="•"/>
            </a:pPr>
            <a:r>
              <a:rPr lang="en-US" sz="2000" b="0" strike="noStrike" spc="-1">
                <a:solidFill>
                  <a:srgbClr val="FFFFFF"/>
                </a:solidFill>
                <a:latin typeface="Gulim"/>
              </a:rPr>
              <a:t>Third level</a:t>
            </a:r>
          </a:p>
          <a:p>
            <a:pPr marL="1600200" lvl="3" indent="-228240">
              <a:lnSpc>
                <a:spcPct val="90000"/>
              </a:lnSpc>
              <a:spcBef>
                <a:spcPts val="499"/>
              </a:spcBef>
              <a:buClr>
                <a:srgbClr val="FFFFFF"/>
              </a:buClr>
              <a:buFont typeface="Arial"/>
              <a:buChar char="•"/>
            </a:pPr>
            <a:r>
              <a:rPr lang="en-US" sz="1800" b="0" strike="noStrike" spc="-1">
                <a:solidFill>
                  <a:srgbClr val="FFFFFF"/>
                </a:solidFill>
                <a:latin typeface="Gulim"/>
              </a:rPr>
              <a:t>Fourth level</a:t>
            </a:r>
          </a:p>
          <a:p>
            <a:pPr marL="2057400" lvl="4" indent="-228240">
              <a:lnSpc>
                <a:spcPct val="90000"/>
              </a:lnSpc>
              <a:spcBef>
                <a:spcPts val="499"/>
              </a:spcBef>
              <a:buClr>
                <a:srgbClr val="FFFFFF"/>
              </a:buClr>
              <a:buFont typeface="Arial"/>
              <a:buChar char="•"/>
            </a:pPr>
            <a:r>
              <a:rPr lang="en-US" sz="1800" b="0" strike="noStrike" spc="-1">
                <a:solidFill>
                  <a:srgbClr val="FFFFFF"/>
                </a:solidFill>
                <a:latin typeface="Gulim"/>
              </a:rPr>
              <a:t>Fifth level</a:t>
            </a:r>
          </a:p>
        </p:txBody>
      </p:sp>
      <p:sp>
        <p:nvSpPr>
          <p:cNvPr id="510" name="PlaceHolder 10"/>
          <p:cNvSpPr>
            <a:spLocks noGrp="1"/>
          </p:cNvSpPr>
          <p:nvPr>
            <p:ph type="dt"/>
          </p:nvPr>
        </p:nvSpPr>
        <p:spPr>
          <a:xfrm>
            <a:off x="838080" y="6311880"/>
            <a:ext cx="2742840" cy="545760"/>
          </a:xfrm>
          <a:prstGeom prst="rect">
            <a:avLst/>
          </a:prstGeom>
        </p:spPr>
        <p:txBody>
          <a:bodyPr anchor="ctr">
            <a:noAutofit/>
          </a:bodyPr>
          <a:lstStyle/>
          <a:p>
            <a:pPr>
              <a:lnSpc>
                <a:spcPct val="100000"/>
              </a:lnSpc>
            </a:pPr>
            <a:fld id="{EFC2965E-7997-44E1-9237-70962854D9B6}" type="datetime1">
              <a:rPr lang="en-US" sz="1200" b="1" strike="noStrike" spc="-1">
                <a:solidFill>
                  <a:srgbClr val="FFFFFF"/>
                </a:solidFill>
                <a:latin typeface="Gulim"/>
              </a:rPr>
              <a:t>4/26/2021</a:t>
            </a:fld>
            <a:endParaRPr lang="en-US" sz="1200" b="0" strike="noStrike" spc="-1">
              <a:latin typeface="Times New Roman"/>
            </a:endParaRPr>
          </a:p>
        </p:txBody>
      </p:sp>
      <p:sp>
        <p:nvSpPr>
          <p:cNvPr id="511" name="PlaceHolder 11"/>
          <p:cNvSpPr>
            <a:spLocks noGrp="1"/>
          </p:cNvSpPr>
          <p:nvPr>
            <p:ph type="ftr"/>
          </p:nvPr>
        </p:nvSpPr>
        <p:spPr>
          <a:xfrm>
            <a:off x="4038480" y="6311880"/>
            <a:ext cx="4114440" cy="545760"/>
          </a:xfrm>
          <a:prstGeom prst="rect">
            <a:avLst/>
          </a:prstGeom>
        </p:spPr>
        <p:txBody>
          <a:bodyPr anchor="ctr">
            <a:noAutofit/>
          </a:bodyPr>
          <a:lstStyle/>
          <a:p>
            <a:pPr algn="ctr">
              <a:lnSpc>
                <a:spcPct val="100000"/>
              </a:lnSpc>
            </a:pPr>
            <a:r>
              <a:rPr lang="en-US" sz="1200" b="1" spc="-1">
                <a:solidFill>
                  <a:srgbClr val="FFFFFF"/>
                </a:solidFill>
                <a:latin typeface="Gulim"/>
              </a:rPr>
              <a:t>CS 411 – Team Yellow – Load.In – Prototype Demo</a:t>
            </a:r>
            <a:endParaRPr lang="en-US" sz="1200" b="0" strike="noStrike" spc="-1">
              <a:latin typeface="Times New Roman"/>
            </a:endParaRPr>
          </a:p>
        </p:txBody>
      </p:sp>
      <p:sp>
        <p:nvSpPr>
          <p:cNvPr id="512" name="PlaceHolder 12"/>
          <p:cNvSpPr>
            <a:spLocks noGrp="1"/>
          </p:cNvSpPr>
          <p:nvPr>
            <p:ph type="sldNum"/>
          </p:nvPr>
        </p:nvSpPr>
        <p:spPr>
          <a:xfrm>
            <a:off x="8610480" y="6311880"/>
            <a:ext cx="2742840" cy="545760"/>
          </a:xfrm>
          <a:prstGeom prst="rect">
            <a:avLst/>
          </a:prstGeom>
        </p:spPr>
        <p:txBody>
          <a:bodyPr anchor="ctr">
            <a:noAutofit/>
          </a:bodyPr>
          <a:lstStyle/>
          <a:p>
            <a:pPr algn="r">
              <a:lnSpc>
                <a:spcPct val="100000"/>
              </a:lnSpc>
            </a:pPr>
            <a:fld id="{4DE27900-6E60-4964-AAE5-7512D3BB4D88}" type="slidenum">
              <a:rPr lang="en-US" sz="1200" b="1" strike="noStrike" spc="-1">
                <a:solidFill>
                  <a:srgbClr val="FFFFFF"/>
                </a:solidFill>
                <a:latin typeface="Gulim"/>
              </a:rPr>
              <a:t>‹#›</a:t>
            </a:fld>
            <a:endParaRPr lang="en-US" sz="1200" b="0" strike="noStrike" spc="-1">
              <a:latin typeface="Times New Roman"/>
            </a:endParaRPr>
          </a:p>
        </p:txBody>
      </p:sp>
      <p:pic>
        <p:nvPicPr>
          <p:cNvPr id="16" name="Picture 15">
            <a:extLst>
              <a:ext uri="{FF2B5EF4-FFF2-40B4-BE49-F238E27FC236}">
                <a16:creationId xmlns:a16="http://schemas.microsoft.com/office/drawing/2014/main" id="{CE55238E-580D-4A2E-9FE3-994E18B6CBDE}"/>
              </a:ext>
            </a:extLst>
          </p:cNvPr>
          <p:cNvPicPr>
            <a:picLocks noChangeAspect="1"/>
          </p:cNvPicPr>
          <p:nvPr userDrawn="1"/>
        </p:nvPicPr>
        <p:blipFill>
          <a:blip r:embed="rId16">
            <a:alphaModFix amt="15000"/>
            <a:extLst>
              <a:ext uri="{28A0092B-C50C-407E-A947-70E740481C1C}">
                <a14:useLocalDpi xmlns:a14="http://schemas.microsoft.com/office/drawing/2010/main" val="0"/>
              </a:ext>
              <a:ext uri="{837473B0-CC2E-450A-ABE3-18F120FF3D39}">
                <a1611:picAttrSrcUrl xmlns:a1611="http://schemas.microsoft.com/office/drawing/2016/11/main" r:id="rId17"/>
              </a:ext>
            </a:extLst>
          </a:blip>
          <a:srcRect/>
          <a:stretch/>
        </p:blipFill>
        <p:spPr>
          <a:xfrm>
            <a:off x="6079027" y="831273"/>
            <a:ext cx="6858000" cy="6858000"/>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70D2A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FA785-C99B-4FCB-BCF7-FF8A02118BAE}"/>
              </a:ext>
            </a:extLst>
          </p:cNvPr>
          <p:cNvSpPr>
            <a:spLocks noGrp="1"/>
          </p:cNvSpPr>
          <p:nvPr>
            <p:ph type="title"/>
          </p:nvPr>
        </p:nvSpPr>
        <p:spPr>
          <a:xfrm>
            <a:off x="838200" y="365126"/>
            <a:ext cx="11353800" cy="711200"/>
          </a:xfrm>
          <a:prstGeom prst="rect">
            <a:avLst/>
          </a:prstGeom>
          <a:solidFill>
            <a:schemeClr val="bg1"/>
          </a:solid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5A340F-BB8B-4E5E-BC5E-1EEDDBAAE6BA}"/>
              </a:ext>
            </a:extLst>
          </p:cNvPr>
          <p:cNvSpPr>
            <a:spLocks noGrp="1"/>
          </p:cNvSpPr>
          <p:nvPr>
            <p:ph type="body" idx="1"/>
          </p:nvPr>
        </p:nvSpPr>
        <p:spPr>
          <a:xfrm>
            <a:off x="838200" y="1466850"/>
            <a:ext cx="10515600" cy="47101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387B9-B8E9-4008-B864-D39AD9F9CC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bg1"/>
                </a:solidFill>
                <a:latin typeface="Gulim" panose="020B0600000101010101" pitchFamily="34" charset="-127"/>
                <a:ea typeface="Gulim" panose="020B0600000101010101" pitchFamily="34" charset="-127"/>
              </a:defRPr>
            </a:lvl1pPr>
          </a:lstStyle>
          <a:p>
            <a:fld id="{27C99FCC-1957-4FC4-B3F6-CBEB7FDFFEB3}" type="datetime1">
              <a:rPr lang="en-US" smtClean="0"/>
              <a:t>4/26/2021</a:t>
            </a:fld>
            <a:endParaRPr lang="en-US"/>
          </a:p>
        </p:txBody>
      </p:sp>
      <p:sp>
        <p:nvSpPr>
          <p:cNvPr id="5" name="Footer Placeholder 4">
            <a:extLst>
              <a:ext uri="{FF2B5EF4-FFF2-40B4-BE49-F238E27FC236}">
                <a16:creationId xmlns:a16="http://schemas.microsoft.com/office/drawing/2014/main" id="{BE18522A-5124-4C27-AA51-FC2DE218DF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bg1"/>
                </a:solidFill>
                <a:latin typeface="Gulim" panose="020B0600000101010101" pitchFamily="34" charset="-127"/>
                <a:ea typeface="Gulim" panose="020B0600000101010101" pitchFamily="34" charset="-127"/>
              </a:defRPr>
            </a:lvl1pPr>
          </a:lstStyle>
          <a:p>
            <a:r>
              <a:rPr lang="en-US"/>
              <a:t>CS 410 – Team Yellow – Load.In – Prototype Design</a:t>
            </a:r>
          </a:p>
        </p:txBody>
      </p:sp>
      <p:sp>
        <p:nvSpPr>
          <p:cNvPr id="6" name="Slide Number Placeholder 5">
            <a:extLst>
              <a:ext uri="{FF2B5EF4-FFF2-40B4-BE49-F238E27FC236}">
                <a16:creationId xmlns:a16="http://schemas.microsoft.com/office/drawing/2014/main" id="{64A7D760-CF3B-4B38-BAE8-B5EB978DDD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bg1"/>
                </a:solidFill>
                <a:latin typeface="Gulim" panose="020B0600000101010101" pitchFamily="34" charset="-127"/>
                <a:ea typeface="Gulim" panose="020B0600000101010101" pitchFamily="34" charset="-127"/>
              </a:defRPr>
            </a:lvl1pPr>
          </a:lstStyle>
          <a:p>
            <a:fld id="{A783AAC2-10C9-45CF-8806-FF4EC58F92E9}" type="slidenum">
              <a:rPr lang="en-US" smtClean="0"/>
              <a:pPr/>
              <a:t>‹#›</a:t>
            </a:fld>
            <a:endParaRPr lang="en-US"/>
          </a:p>
        </p:txBody>
      </p:sp>
      <p:pic>
        <p:nvPicPr>
          <p:cNvPr id="7" name="Picture 6">
            <a:extLst>
              <a:ext uri="{FF2B5EF4-FFF2-40B4-BE49-F238E27FC236}">
                <a16:creationId xmlns:a16="http://schemas.microsoft.com/office/drawing/2014/main" id="{F4E0C509-83A8-4D98-B062-CA8A79D6786A}"/>
              </a:ext>
            </a:extLst>
          </p:cNvPr>
          <p:cNvPicPr>
            <a:picLocks noChangeAspect="1"/>
          </p:cNvPicPr>
          <p:nvPr userDrawn="1"/>
        </p:nvPicPr>
        <p:blipFill>
          <a:blip r:embed="rId13">
            <a:alphaModFix amt="15000"/>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p:blipFill>
        <p:spPr>
          <a:xfrm>
            <a:off x="6079027" y="831273"/>
            <a:ext cx="6858000" cy="6858000"/>
          </a:xfrm>
          <a:prstGeom prst="rect">
            <a:avLst/>
          </a:prstGeom>
        </p:spPr>
      </p:pic>
      <p:grpSp>
        <p:nvGrpSpPr>
          <p:cNvPr id="8" name="Group 1">
            <a:extLst>
              <a:ext uri="{FF2B5EF4-FFF2-40B4-BE49-F238E27FC236}">
                <a16:creationId xmlns:a16="http://schemas.microsoft.com/office/drawing/2014/main" id="{098D81EC-51AA-49CB-9F72-901198111C36}"/>
              </a:ext>
            </a:extLst>
          </p:cNvPr>
          <p:cNvGrpSpPr/>
          <p:nvPr userDrawn="1"/>
        </p:nvGrpSpPr>
        <p:grpSpPr>
          <a:xfrm>
            <a:off x="87480" y="6091200"/>
            <a:ext cx="693360" cy="695160"/>
            <a:chOff x="87480" y="6091200"/>
            <a:chExt cx="693360" cy="695160"/>
          </a:xfrm>
        </p:grpSpPr>
        <p:sp>
          <p:nvSpPr>
            <p:cNvPr id="9" name="CustomShape 2">
              <a:extLst>
                <a:ext uri="{FF2B5EF4-FFF2-40B4-BE49-F238E27FC236}">
                  <a16:creationId xmlns:a16="http://schemas.microsoft.com/office/drawing/2014/main" id="{C5355132-27FD-45DF-9118-908DC09F3222}"/>
                </a:ext>
              </a:extLst>
            </p:cNvPr>
            <p:cNvSpPr/>
            <p:nvPr/>
          </p:nvSpPr>
          <p:spPr>
            <a:xfrm>
              <a:off x="874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 name="CustomShape 3">
              <a:extLst>
                <a:ext uri="{FF2B5EF4-FFF2-40B4-BE49-F238E27FC236}">
                  <a16:creationId xmlns:a16="http://schemas.microsoft.com/office/drawing/2014/main" id="{C1D5810D-AE02-4D04-94BF-C35155FD3E7F}"/>
                </a:ext>
              </a:extLst>
            </p:cNvPr>
            <p:cNvSpPr/>
            <p:nvPr/>
          </p:nvSpPr>
          <p:spPr>
            <a:xfrm>
              <a:off x="33588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 name="CustomShape 4">
              <a:extLst>
                <a:ext uri="{FF2B5EF4-FFF2-40B4-BE49-F238E27FC236}">
                  <a16:creationId xmlns:a16="http://schemas.microsoft.com/office/drawing/2014/main" id="{4A7B9F11-9A37-40FF-9F0D-11D8FCFA0B94}"/>
                </a:ext>
              </a:extLst>
            </p:cNvPr>
            <p:cNvSpPr/>
            <p:nvPr/>
          </p:nvSpPr>
          <p:spPr>
            <a:xfrm>
              <a:off x="335880" y="63424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 name="CustomShape 5">
              <a:extLst>
                <a:ext uri="{FF2B5EF4-FFF2-40B4-BE49-F238E27FC236}">
                  <a16:creationId xmlns:a16="http://schemas.microsoft.com/office/drawing/2014/main" id="{8F256612-92B3-4405-93AB-1518F9D2DA98}"/>
                </a:ext>
              </a:extLst>
            </p:cNvPr>
            <p:cNvSpPr/>
            <p:nvPr/>
          </p:nvSpPr>
          <p:spPr>
            <a:xfrm>
              <a:off x="87480" y="634068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 name="CustomShape 6">
              <a:extLst>
                <a:ext uri="{FF2B5EF4-FFF2-40B4-BE49-F238E27FC236}">
                  <a16:creationId xmlns:a16="http://schemas.microsoft.com/office/drawing/2014/main" id="{88992945-19D5-415D-B2A7-3C2E79E37CB6}"/>
                </a:ext>
              </a:extLst>
            </p:cNvPr>
            <p:cNvSpPr/>
            <p:nvPr/>
          </p:nvSpPr>
          <p:spPr>
            <a:xfrm>
              <a:off x="87480" y="609120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 name="CustomShape 7">
              <a:extLst>
                <a:ext uri="{FF2B5EF4-FFF2-40B4-BE49-F238E27FC236}">
                  <a16:creationId xmlns:a16="http://schemas.microsoft.com/office/drawing/2014/main" id="{F2FC1900-B0E9-4081-AA0F-323DA2D9BADE}"/>
                </a:ext>
              </a:extLst>
            </p:cNvPr>
            <p:cNvSpPr/>
            <p:nvPr/>
          </p:nvSpPr>
          <p:spPr>
            <a:xfrm>
              <a:off x="585720" y="6591240"/>
              <a:ext cx="195120" cy="195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extLst>
      <p:ext uri="{BB962C8B-B14F-4D97-AF65-F5344CB8AC3E}">
        <p14:creationId xmlns:p14="http://schemas.microsoft.com/office/powerpoint/2010/main" val="284347561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1" r:id="rId10"/>
    <p:sldLayoutId id="2147483724" r:id="rId11"/>
  </p:sldLayoutIdLst>
  <p:hf hdr="0"/>
  <p:txStyles>
    <p:titleStyle>
      <a:lvl1pPr algn="l" defTabSz="914400" rtl="0" eaLnBrk="1" latinLnBrk="0" hangingPunct="1">
        <a:lnSpc>
          <a:spcPct val="90000"/>
        </a:lnSpc>
        <a:spcBef>
          <a:spcPct val="0"/>
        </a:spcBef>
        <a:buNone/>
        <a:defRPr sz="4400" kern="1200">
          <a:solidFill>
            <a:srgbClr val="70D2A3"/>
          </a:solidFill>
          <a:latin typeface="Gulim" panose="020B0600000101010101" pitchFamily="34" charset="-127"/>
          <a:ea typeface="Gulim" panose="020B0600000101010101" pitchFamily="34" charset="-127"/>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Gulim" panose="020B0600000101010101" pitchFamily="34" charset="-127"/>
          <a:ea typeface="Gulim" panose="020B0600000101010101" pitchFamily="34" charset="-12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Gulim" panose="020B0600000101010101" pitchFamily="34" charset="-127"/>
          <a:ea typeface="Gulim" panose="020B0600000101010101" pitchFamily="34" charset="-12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Gulim" panose="020B0600000101010101" pitchFamily="34" charset="-127"/>
          <a:ea typeface="Gulim" panose="020B0600000101010101" pitchFamily="34" charset="-12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Gulim" panose="020B0600000101010101" pitchFamily="34" charset="-127"/>
          <a:ea typeface="Gulim" panose="020B0600000101010101" pitchFamily="34" charset="-12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Gulim" panose="020B0600000101010101" pitchFamily="34" charset="-127"/>
          <a:ea typeface="Gulim" panose="020B0600000101010101" pitchFamily="34"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hyperlink" Target="https://creativecommons.org/licenses/by/3.0/" TargetMode="External"/><Relationship Id="rId4" Type="http://schemas.openxmlformats.org/officeDocument/2006/relationships/hyperlink" Target="https://www.theritemove.com/2019/09/30/game-plan-making-sure-you-pack-up-everything-of-importanc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0" y="0"/>
            <a:ext cx="12191760" cy="6857640"/>
          </a:xfrm>
          <a:prstGeom prst="rect">
            <a:avLst/>
          </a:prstGeom>
          <a:solidFill>
            <a:srgbClr val="6DD1A1"/>
          </a:solidFill>
          <a:ln>
            <a:noFill/>
          </a:ln>
        </p:spPr>
        <p:style>
          <a:lnRef idx="2">
            <a:schemeClr val="accent1">
              <a:shade val="50000"/>
            </a:schemeClr>
          </a:lnRef>
          <a:fillRef idx="1">
            <a:schemeClr val="accent1"/>
          </a:fillRef>
          <a:effectRef idx="0">
            <a:schemeClr val="accent1"/>
          </a:effectRef>
          <a:fontRef idx="minor"/>
        </p:style>
      </p:sp>
      <p:sp>
        <p:nvSpPr>
          <p:cNvPr id="556" name="TextShape 2"/>
          <p:cNvSpPr txBox="1"/>
          <p:nvPr/>
        </p:nvSpPr>
        <p:spPr>
          <a:xfrm>
            <a:off x="6804360" y="3260880"/>
            <a:ext cx="4680360" cy="862200"/>
          </a:xfrm>
          <a:prstGeom prst="rect">
            <a:avLst/>
          </a:prstGeom>
          <a:noFill/>
          <a:ln>
            <a:noFill/>
          </a:ln>
        </p:spPr>
        <p:txBody>
          <a:bodyPr lIns="91440" tIns="45720" rIns="91440" bIns="45720" anchor="b">
            <a:noAutofit/>
          </a:bodyPr>
          <a:lstStyle/>
          <a:p>
            <a:pPr algn="ctr">
              <a:lnSpc>
                <a:spcPct val="90000"/>
              </a:lnSpc>
            </a:pPr>
            <a:r>
              <a:rPr lang="en-US" sz="7200" b="1" spc="299">
                <a:solidFill>
                  <a:srgbClr val="FFFFFF"/>
                </a:solidFill>
                <a:latin typeface="Gulim"/>
              </a:rPr>
              <a:t>Load</a:t>
            </a:r>
            <a:r>
              <a:rPr lang="en-US" sz="7200" b="1" strike="noStrike" spc="299">
                <a:solidFill>
                  <a:srgbClr val="FFFFFF"/>
                </a:solidFill>
                <a:latin typeface="Gulim"/>
              </a:rPr>
              <a:t>.in</a:t>
            </a:r>
            <a:endParaRPr lang="en-US" sz="7200" b="0" strike="noStrike" spc="-1">
              <a:solidFill>
                <a:srgbClr val="FFFFFF"/>
              </a:solidFill>
              <a:latin typeface="Gulim"/>
            </a:endParaRPr>
          </a:p>
        </p:txBody>
      </p:sp>
      <p:sp>
        <p:nvSpPr>
          <p:cNvPr id="557" name="TextShape 3"/>
          <p:cNvSpPr txBox="1"/>
          <p:nvPr/>
        </p:nvSpPr>
        <p:spPr>
          <a:xfrm>
            <a:off x="8931960" y="5391720"/>
            <a:ext cx="3071520" cy="1129680"/>
          </a:xfrm>
          <a:prstGeom prst="rect">
            <a:avLst/>
          </a:prstGeom>
          <a:noFill/>
          <a:ln>
            <a:noFill/>
          </a:ln>
        </p:spPr>
        <p:txBody>
          <a:bodyPr lIns="91440" tIns="45720" rIns="91440" bIns="45720" anchor="t">
            <a:noAutofit/>
          </a:bodyPr>
          <a:lstStyle/>
          <a:p>
            <a:pPr algn="r">
              <a:lnSpc>
                <a:spcPct val="90000"/>
              </a:lnSpc>
              <a:spcBef>
                <a:spcPts val="1001"/>
              </a:spcBef>
              <a:tabLst>
                <a:tab pos="0" algn="l"/>
              </a:tabLst>
            </a:pPr>
            <a:r>
              <a:rPr lang="en-US" sz="1400" b="1" strike="noStrike" spc="-1">
                <a:solidFill>
                  <a:srgbClr val="FFFFFF"/>
                </a:solidFill>
                <a:latin typeface="Gulim"/>
              </a:rPr>
              <a:t>Team Yellow</a:t>
            </a:r>
            <a:endParaRPr lang="en-US" sz="1400" b="1" strike="noStrike" spc="-1">
              <a:latin typeface="Arial"/>
            </a:endParaRPr>
          </a:p>
          <a:p>
            <a:pPr algn="r">
              <a:lnSpc>
                <a:spcPct val="90000"/>
              </a:lnSpc>
              <a:spcBef>
                <a:spcPts val="1001"/>
              </a:spcBef>
              <a:tabLst>
                <a:tab pos="0" algn="l"/>
              </a:tabLst>
            </a:pPr>
            <a:r>
              <a:rPr lang="en-US" sz="1400" b="1" spc="-1">
                <a:solidFill>
                  <a:srgbClr val="FFFFFF"/>
                </a:solidFill>
                <a:latin typeface="Gulim"/>
              </a:rPr>
              <a:t>Prototype Demonstration</a:t>
            </a:r>
            <a:endParaRPr lang="en-US" sz="1400" b="1" strike="noStrike" spc="-1">
              <a:latin typeface="Arial"/>
            </a:endParaRPr>
          </a:p>
          <a:p>
            <a:pPr algn="r">
              <a:lnSpc>
                <a:spcPct val="90000"/>
              </a:lnSpc>
              <a:spcBef>
                <a:spcPts val="1001"/>
              </a:spcBef>
              <a:tabLst>
                <a:tab pos="0" algn="l"/>
              </a:tabLst>
            </a:pPr>
            <a:r>
              <a:rPr lang="en-US" sz="1400" b="1" strike="noStrike" spc="-1">
                <a:solidFill>
                  <a:srgbClr val="FFFFFF"/>
                </a:solidFill>
                <a:latin typeface="Gulim"/>
              </a:rPr>
              <a:t>Old Dominion University</a:t>
            </a:r>
            <a:endParaRPr lang="en-US" sz="1400" b="1" strike="noStrike" spc="-1">
              <a:latin typeface="Arial"/>
            </a:endParaRPr>
          </a:p>
          <a:p>
            <a:pPr algn="r">
              <a:lnSpc>
                <a:spcPct val="90000"/>
              </a:lnSpc>
              <a:spcBef>
                <a:spcPts val="1001"/>
              </a:spcBef>
              <a:tabLst>
                <a:tab pos="0" algn="l"/>
              </a:tabLst>
            </a:pPr>
            <a:fld id="{FF8730C1-8C41-46EC-9789-F30E9C9A6891}" type="datetime1">
              <a:rPr lang="en-US" sz="1400" b="1" strike="noStrike" spc="-1">
                <a:solidFill>
                  <a:srgbClr val="FFFFFF"/>
                </a:solidFill>
                <a:latin typeface="Gulim"/>
              </a:rPr>
              <a:t>4/26/2021</a:t>
            </a:fld>
            <a:endParaRPr lang="en-US" sz="1400" b="1" strike="noStrike" spc="-1">
              <a:latin typeface="Arial"/>
            </a:endParaRPr>
          </a:p>
        </p:txBody>
      </p:sp>
      <p:sp>
        <p:nvSpPr>
          <p:cNvPr id="558" name="CustomShape 4"/>
          <p:cNvSpPr/>
          <p:nvPr/>
        </p:nvSpPr>
        <p:spPr>
          <a:xfrm>
            <a:off x="4551120" y="4544640"/>
            <a:ext cx="9187560" cy="411840"/>
          </a:xfrm>
          <a:prstGeom prst="rect">
            <a:avLst/>
          </a:prstGeom>
          <a:noFill/>
          <a:ln>
            <a:noFill/>
          </a:ln>
        </p:spPr>
        <p:style>
          <a:lnRef idx="0">
            <a:scrgbClr r="0" g="0" b="0"/>
          </a:lnRef>
          <a:fillRef idx="0">
            <a:scrgbClr r="0" g="0" b="0"/>
          </a:fillRef>
          <a:effectRef idx="0">
            <a:scrgbClr r="0" g="0" b="0"/>
          </a:effectRef>
          <a:fontRef idx="minor"/>
        </p:style>
        <p:txBody>
          <a:bodyPr anchor="b">
            <a:noAutofit/>
          </a:bodyPr>
          <a:lstStyle/>
          <a:p>
            <a:pPr algn="ctr">
              <a:lnSpc>
                <a:spcPct val="90000"/>
              </a:lnSpc>
              <a:tabLst>
                <a:tab pos="0" algn="l"/>
              </a:tabLst>
            </a:pPr>
            <a:r>
              <a:rPr lang="en-US" sz="1800" b="1" strike="noStrike" spc="299">
                <a:solidFill>
                  <a:srgbClr val="FFFFFF"/>
                </a:solidFill>
                <a:latin typeface="Gulim"/>
              </a:rPr>
              <a:t>Using AI and Computer Vision </a:t>
            </a:r>
            <a:endParaRPr lang="en-US" sz="1800" b="0" strike="noStrike" spc="-1">
              <a:latin typeface="Arial"/>
            </a:endParaRPr>
          </a:p>
          <a:p>
            <a:pPr algn="ctr">
              <a:lnSpc>
                <a:spcPct val="90000"/>
              </a:lnSpc>
              <a:tabLst>
                <a:tab pos="0" algn="l"/>
              </a:tabLst>
            </a:pPr>
            <a:r>
              <a:rPr lang="en-US" sz="1800" b="1" strike="noStrike" spc="299">
                <a:solidFill>
                  <a:srgbClr val="FFFFFF"/>
                </a:solidFill>
                <a:latin typeface="Gulim"/>
              </a:rPr>
              <a:t>to give your move a game plan.</a:t>
            </a:r>
            <a:endParaRPr lang="en-US" sz="1800" b="0" strike="noStrike" spc="-1">
              <a:latin typeface="Arial"/>
            </a:endParaRPr>
          </a:p>
        </p:txBody>
      </p:sp>
      <p:grpSp>
        <p:nvGrpSpPr>
          <p:cNvPr id="559" name="Group 5"/>
          <p:cNvGrpSpPr/>
          <p:nvPr/>
        </p:nvGrpSpPr>
        <p:grpSpPr>
          <a:xfrm>
            <a:off x="8431560" y="1407240"/>
            <a:ext cx="1428840" cy="1432080"/>
            <a:chOff x="8431560" y="1407240"/>
            <a:chExt cx="1428840" cy="1432080"/>
          </a:xfrm>
        </p:grpSpPr>
        <p:sp>
          <p:nvSpPr>
            <p:cNvPr id="560" name="CustomShape 6"/>
            <p:cNvSpPr/>
            <p:nvPr/>
          </p:nvSpPr>
          <p:spPr>
            <a:xfrm>
              <a:off x="843156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894384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8943840" y="192528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8431560" y="192132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431560" y="140724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9458280" y="2437200"/>
              <a:ext cx="402120" cy="4021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66" name="Picture 6" descr="A picture containing outdoor, road, truck, car&#10;&#10;Description automatically generated"/>
          <p:cNvPicPr/>
          <p:nvPr/>
        </p:nvPicPr>
        <p:blipFill>
          <a:blip r:embed="rId3"/>
          <a:srcRect l="17698" t="-30" r="15635" b="30"/>
          <a:stretch/>
        </p:blipFill>
        <p:spPr>
          <a:xfrm>
            <a:off x="0" y="-2160"/>
            <a:ext cx="6097680" cy="68598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7096BCD-5955-4C70-A859-E9F55B363EAB}" type="slidenum">
              <a:rPr lang="en-US" sz="1200" b="1" spc="-1" smtClean="0">
                <a:solidFill>
                  <a:srgbClr val="FFFFFF"/>
                </a:solidFill>
                <a:latin typeface="Gulim"/>
              </a:rPr>
              <a:t>10</a:t>
            </a:fld>
            <a:endParaRPr lang="en-US" sz="1200" b="0" strike="noStrike" spc="-1">
              <a:latin typeface="Arial"/>
            </a:endParaRPr>
          </a:p>
        </p:txBody>
      </p:sp>
      <p:sp>
        <p:nvSpPr>
          <p:cNvPr id="780"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A16993C6-AC19-4CA7-9D5C-2E042717A4F0}" type="datetime1">
              <a:rPr lang="en-US" sz="1200" b="1" strike="noStrike" spc="-1">
                <a:solidFill>
                  <a:srgbClr val="FFFFFF"/>
                </a:solidFill>
                <a:latin typeface="Gulim"/>
                <a:ea typeface="DejaVu Sans"/>
              </a:rPr>
              <a:t>4/26/2021</a:t>
            </a:fld>
            <a:endParaRPr lang="en-US" sz="1200" b="0" strike="noStrike" spc="-1">
              <a:latin typeface="Arial"/>
            </a:endParaRPr>
          </a:p>
        </p:txBody>
      </p:sp>
      <p:sp>
        <p:nvSpPr>
          <p:cNvPr id="783" name="CustomShape 5"/>
          <p:cNvSpPr/>
          <p:nvPr/>
        </p:nvSpPr>
        <p:spPr>
          <a:xfrm>
            <a:off x="6503153" y="755628"/>
            <a:ext cx="5409847" cy="258386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a:solidFill>
                  <a:srgbClr val="FFFFFF"/>
                </a:solidFill>
                <a:latin typeface="Calibri"/>
                <a:ea typeface="DejaVu Sans"/>
              </a:rPr>
              <a:t>Customer</a:t>
            </a:r>
            <a:endParaRPr lang="en-US" sz="1800" b="0" strike="noStrike" spc="-1">
              <a:latin typeface="Arial"/>
            </a:endParaRPr>
          </a:p>
          <a:p>
            <a:pPr marL="285840" indent="-285120">
              <a:lnSpc>
                <a:spcPct val="100000"/>
              </a:lnSpc>
              <a:buClr>
                <a:srgbClr val="FFFFFF"/>
              </a:buClr>
              <a:buFont typeface="Arial"/>
              <a:buChar char="•"/>
            </a:pPr>
            <a:r>
              <a:rPr lang="en-US" sz="1600" b="0" strike="noStrike" spc="-1">
                <a:solidFill>
                  <a:srgbClr val="FFFFFF"/>
                </a:solidFill>
                <a:latin typeface="Calibri" panose="020F0502020204030204" pitchFamily="34" charset="0"/>
                <a:ea typeface="DejaVu Sans"/>
                <a:cs typeface="Calibri" panose="020F0502020204030204" pitchFamily="34" charset="0"/>
              </a:rPr>
              <a:t>C-1: End users are not satisfied with the recommendations of the application.</a:t>
            </a:r>
            <a:endParaRPr lang="en-US" sz="1600" b="0" strike="noStrike" spc="-1">
              <a:latin typeface="Calibri" panose="020F0502020204030204" pitchFamily="34" charset="0"/>
              <a:cs typeface="Calibri" panose="020F0502020204030204" pitchFamily="34" charset="0"/>
            </a:endParaRPr>
          </a:p>
          <a:p>
            <a:pPr marL="285840" indent="-285120">
              <a:lnSpc>
                <a:spcPct val="100000"/>
              </a:lnSpc>
              <a:buClr>
                <a:srgbClr val="FFFFFF"/>
              </a:buClr>
              <a:buFont typeface="Arial"/>
              <a:buChar char="•"/>
              <a:tabLst>
                <a:tab pos="2060575" algn="l"/>
              </a:tabLst>
            </a:pPr>
            <a:r>
              <a:rPr lang="en-US" sz="1600" b="0" strike="noStrike" spc="-1">
                <a:solidFill>
                  <a:srgbClr val="FFFFFF"/>
                </a:solidFill>
                <a:latin typeface="Calibri" panose="020F0502020204030204" pitchFamily="34" charset="0"/>
                <a:ea typeface="DejaVu Sans"/>
                <a:cs typeface="Calibri" panose="020F0502020204030204" pitchFamily="34" charset="0"/>
              </a:rPr>
              <a:t>C-1 Mitigation: Implement a customer feedback feature that allows the users to disclose his/her issues with the applications.</a:t>
            </a:r>
            <a:endParaRPr lang="en-US" sz="1600" b="0" strike="noStrike" spc="-1">
              <a:latin typeface="Calibri" panose="020F0502020204030204" pitchFamily="34" charset="0"/>
              <a:cs typeface="Calibri" panose="020F0502020204030204" pitchFamily="34" charset="0"/>
            </a:endParaRPr>
          </a:p>
          <a:p>
            <a:pPr marL="285840" indent="-285120">
              <a:lnSpc>
                <a:spcPct val="100000"/>
              </a:lnSpc>
              <a:buClr>
                <a:srgbClr val="FFFFFF"/>
              </a:buClr>
              <a:buFont typeface="Arial"/>
              <a:buChar char="•"/>
            </a:pPr>
            <a:r>
              <a:rPr lang="en-US" sz="1600" b="0" strike="noStrike" spc="-1">
                <a:solidFill>
                  <a:srgbClr val="FFFFFF"/>
                </a:solidFill>
                <a:latin typeface="Calibri" panose="020F0502020204030204" pitchFamily="34" charset="0"/>
                <a:ea typeface="DejaVu Sans"/>
                <a:cs typeface="Calibri" panose="020F0502020204030204" pitchFamily="34" charset="0"/>
              </a:rPr>
              <a:t>C-2: End user doesn’t follow the guidelines of the application.</a:t>
            </a:r>
            <a:endParaRPr lang="en-US" sz="1600" b="0" strike="noStrike" spc="-1">
              <a:latin typeface="Calibri" panose="020F0502020204030204" pitchFamily="34" charset="0"/>
              <a:cs typeface="Calibri" panose="020F0502020204030204" pitchFamily="34" charset="0"/>
            </a:endParaRPr>
          </a:p>
          <a:p>
            <a:pPr marL="285840" indent="-285120">
              <a:lnSpc>
                <a:spcPct val="100000"/>
              </a:lnSpc>
              <a:buClr>
                <a:srgbClr val="FFFFFF"/>
              </a:buClr>
              <a:buFont typeface="Arial"/>
              <a:buChar char="•"/>
            </a:pPr>
            <a:r>
              <a:rPr lang="en-US" sz="1600" b="0" strike="noStrike" spc="-1">
                <a:solidFill>
                  <a:srgbClr val="FFFFFF"/>
                </a:solidFill>
                <a:latin typeface="Calibri" panose="020F0502020204030204" pitchFamily="34" charset="0"/>
                <a:ea typeface="DejaVu Sans"/>
                <a:cs typeface="Calibri" panose="020F0502020204030204" pitchFamily="34" charset="0"/>
              </a:rPr>
              <a:t>C-2 Mitigation: Implement a feature that allows the user to repeat certain steps in the application as they progress.</a:t>
            </a:r>
            <a:endParaRPr lang="en-US" sz="1600" b="0" strike="noStrike" spc="-1">
              <a:latin typeface="Calibri" panose="020F0502020204030204" pitchFamily="34" charset="0"/>
              <a:cs typeface="Calibri" panose="020F0502020204030204" pitchFamily="34" charset="0"/>
            </a:endParaRPr>
          </a:p>
        </p:txBody>
      </p:sp>
      <p:graphicFrame>
        <p:nvGraphicFramePr>
          <p:cNvPr id="785" name="Table 6"/>
          <p:cNvGraphicFramePr/>
          <p:nvPr/>
        </p:nvGraphicFramePr>
        <p:xfrm>
          <a:off x="276060" y="1218871"/>
          <a:ext cx="6101756" cy="4756486"/>
        </p:xfrm>
        <a:graphic>
          <a:graphicData uri="http://schemas.openxmlformats.org/drawingml/2006/table">
            <a:tbl>
              <a:tblPr/>
              <a:tblGrid>
                <a:gridCol w="552977">
                  <a:extLst>
                    <a:ext uri="{9D8B030D-6E8A-4147-A177-3AD203B41FA5}">
                      <a16:colId xmlns:a16="http://schemas.microsoft.com/office/drawing/2014/main" val="20000"/>
                    </a:ext>
                  </a:extLst>
                </a:gridCol>
                <a:gridCol w="1094412">
                  <a:extLst>
                    <a:ext uri="{9D8B030D-6E8A-4147-A177-3AD203B41FA5}">
                      <a16:colId xmlns:a16="http://schemas.microsoft.com/office/drawing/2014/main" val="20001"/>
                    </a:ext>
                  </a:extLst>
                </a:gridCol>
                <a:gridCol w="903636">
                  <a:extLst>
                    <a:ext uri="{9D8B030D-6E8A-4147-A177-3AD203B41FA5}">
                      <a16:colId xmlns:a16="http://schemas.microsoft.com/office/drawing/2014/main" val="20002"/>
                    </a:ext>
                  </a:extLst>
                </a:gridCol>
                <a:gridCol w="959648">
                  <a:extLst>
                    <a:ext uri="{9D8B030D-6E8A-4147-A177-3AD203B41FA5}">
                      <a16:colId xmlns:a16="http://schemas.microsoft.com/office/drawing/2014/main" val="20003"/>
                    </a:ext>
                  </a:extLst>
                </a:gridCol>
                <a:gridCol w="959648">
                  <a:extLst>
                    <a:ext uri="{9D8B030D-6E8A-4147-A177-3AD203B41FA5}">
                      <a16:colId xmlns:a16="http://schemas.microsoft.com/office/drawing/2014/main" val="20004"/>
                    </a:ext>
                  </a:extLst>
                </a:gridCol>
                <a:gridCol w="850342">
                  <a:extLst>
                    <a:ext uri="{9D8B030D-6E8A-4147-A177-3AD203B41FA5}">
                      <a16:colId xmlns:a16="http://schemas.microsoft.com/office/drawing/2014/main" val="20005"/>
                    </a:ext>
                  </a:extLst>
                </a:gridCol>
                <a:gridCol w="781093">
                  <a:extLst>
                    <a:ext uri="{9D8B030D-6E8A-4147-A177-3AD203B41FA5}">
                      <a16:colId xmlns:a16="http://schemas.microsoft.com/office/drawing/2014/main" val="20006"/>
                    </a:ext>
                  </a:extLst>
                </a:gridCol>
              </a:tblGrid>
              <a:tr h="627385">
                <a:tc gridSpan="7">
                  <a:txBody>
                    <a:bodyPr/>
                    <a:lstStyle/>
                    <a:p>
                      <a:pPr algn="ctr">
                        <a:lnSpc>
                          <a:spcPct val="100000"/>
                        </a:lnSpc>
                      </a:pPr>
                      <a:r>
                        <a:rPr lang="en-US" sz="1500" b="1" strike="noStrike" cap="all" spc="-1">
                          <a:solidFill>
                            <a:srgbClr val="404040"/>
                          </a:solidFill>
                          <a:latin typeface="Calibri"/>
                          <a:ea typeface="Calibri"/>
                        </a:rPr>
                        <a:t>Probability</a:t>
                      </a:r>
                      <a:endParaRPr lang="en-US" sz="1500" b="0" strike="noStrike" spc="-1">
                        <a:latin typeface="Arial"/>
                      </a:endParaRPr>
                    </a:p>
                    <a:p>
                      <a:pPr marL="71640" algn="ctr">
                        <a:lnSpc>
                          <a:spcPct val="100000"/>
                        </a:lnSpc>
                      </a:pPr>
                      <a:r>
                        <a:rPr lang="en-US" sz="1400" b="1" strike="noStrike" cap="all" spc="-1">
                          <a:solidFill>
                            <a:srgbClr val="404040"/>
                          </a:solidFill>
                          <a:latin typeface="Calibri"/>
                          <a:ea typeface="Calibri"/>
                        </a:rPr>
                        <a:t> </a:t>
                      </a:r>
                      <a:endParaRPr lang="en-US" sz="1400" b="0" strike="noStrike" spc="-1">
                        <a:latin typeface="Arial"/>
                      </a:endParaRPr>
                    </a:p>
                  </a:txBody>
                  <a:tcPr marL="84738" marR="84738" marT="43047" marB="43047">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59800">
                <a:tc>
                  <a:txBody>
                    <a:bodyPr/>
                    <a:lstStyle/>
                    <a:p>
                      <a:pPr>
                        <a:lnSpc>
                          <a:spcPct val="100000"/>
                        </a:lnSpc>
                      </a:pPr>
                      <a:r>
                        <a:rPr lang="en-US" sz="1000" b="1" strike="noStrike" cap="all" spc="-1">
                          <a:solidFill>
                            <a:srgbClr val="FFFFFF"/>
                          </a:solidFill>
                          <a:latin typeface="Calibri"/>
                          <a:ea typeface="Calibri"/>
                        </a:rPr>
                        <a:t> </a:t>
                      </a:r>
                      <a:endParaRPr lang="en-US" sz="1000" b="0" strike="noStrike" spc="-1">
                        <a:latin typeface="Arial"/>
                      </a:endParaRPr>
                    </a:p>
                  </a:txBody>
                  <a:tcPr marL="58534" marR="58534" marT="39125" marB="39125">
                    <a:lnR w="12240">
                      <a:solidFill>
                        <a:srgbClr val="7F7F7F"/>
                      </a:solidFill>
                    </a:lnR>
                    <a:lnT w="12240">
                      <a:solidFill>
                        <a:srgbClr val="7F7F7F"/>
                      </a:solidFill>
                    </a:lnT>
                    <a:solidFill>
                      <a:srgbClr val="F2F2F2"/>
                    </a:solidFill>
                  </a:tcPr>
                </a:tc>
                <a:tc>
                  <a:txBody>
                    <a:bodyPr/>
                    <a:lstStyle/>
                    <a:p>
                      <a:pP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000" b="0" strike="noStrike" spc="-1">
                          <a:solidFill>
                            <a:srgbClr val="000000"/>
                          </a:solidFill>
                          <a:latin typeface="Calibri"/>
                          <a:ea typeface="Calibri"/>
                        </a:rPr>
                        <a:t>Very Low</a:t>
                      </a:r>
                      <a:endParaRPr lang="en-US" sz="1000" b="0" strike="noStrike" spc="-1">
                        <a:latin typeface="Arial"/>
                      </a:endParaRPr>
                    </a:p>
                  </a:txBody>
                  <a:tcPr marL="58534" marR="58534" marT="39125" marB="39125">
                    <a:lnT w="12240">
                      <a:solidFill>
                        <a:srgbClr val="7F7F7F"/>
                      </a:solidFill>
                    </a:lnT>
                    <a:solidFill>
                      <a:srgbClr val="F2F2F2"/>
                    </a:solidFill>
                  </a:tcPr>
                </a:tc>
                <a:tc>
                  <a:txBody>
                    <a:bodyPr/>
                    <a:lstStyle/>
                    <a:p>
                      <a:pPr marL="71640" algn="ctr">
                        <a:lnSpc>
                          <a:spcPct val="100000"/>
                        </a:lnSpc>
                      </a:pPr>
                      <a:r>
                        <a:rPr lang="en-US" sz="1000" b="0" strike="noStrike" spc="-1">
                          <a:solidFill>
                            <a:srgbClr val="000000"/>
                          </a:solidFill>
                          <a:latin typeface="Calibri"/>
                          <a:ea typeface="Calibri"/>
                        </a:rPr>
                        <a:t>Low</a:t>
                      </a:r>
                      <a:endParaRPr lang="en-US" sz="1000" b="0" strike="noStrike" spc="-1">
                        <a:latin typeface="Arial"/>
                      </a:endParaRPr>
                    </a:p>
                  </a:txBody>
                  <a:tcPr marL="58534" marR="58534" marT="39125" marB="39125">
                    <a:lnT w="12240">
                      <a:solidFill>
                        <a:srgbClr val="7F7F7F"/>
                      </a:solidFill>
                    </a:lnT>
                    <a:solidFill>
                      <a:srgbClr val="F2F2F2"/>
                    </a:solidFill>
                  </a:tcPr>
                </a:tc>
                <a:tc>
                  <a:txBody>
                    <a:bodyPr/>
                    <a:lstStyle/>
                    <a:p>
                      <a:pPr marL="71640" algn="ctr">
                        <a:lnSpc>
                          <a:spcPct val="100000"/>
                        </a:lnSpc>
                      </a:pPr>
                      <a:r>
                        <a:rPr lang="en-US" sz="1000" b="0" strike="noStrike" spc="-1">
                          <a:solidFill>
                            <a:srgbClr val="000000"/>
                          </a:solidFill>
                          <a:latin typeface="Calibri"/>
                          <a:ea typeface="Calibri"/>
                        </a:rPr>
                        <a:t>Medium</a:t>
                      </a:r>
                      <a:endParaRPr lang="en-US" sz="1000" b="0" strike="noStrike" spc="-1">
                        <a:latin typeface="Arial"/>
                      </a:endParaRPr>
                    </a:p>
                  </a:txBody>
                  <a:tcPr marL="58534" marR="58534" marT="39125" marB="39125">
                    <a:lnT w="12240">
                      <a:solidFill>
                        <a:srgbClr val="7F7F7F"/>
                      </a:solidFill>
                    </a:lnT>
                    <a:solidFill>
                      <a:srgbClr val="F2F2F2"/>
                    </a:solidFill>
                  </a:tcPr>
                </a:tc>
                <a:tc>
                  <a:txBody>
                    <a:bodyPr/>
                    <a:lstStyle/>
                    <a:p>
                      <a:pPr marL="71640" algn="ctr">
                        <a:lnSpc>
                          <a:spcPct val="100000"/>
                        </a:lnSpc>
                      </a:pPr>
                      <a:r>
                        <a:rPr lang="en-US" sz="1000" b="0" strike="noStrike" spc="-1">
                          <a:solidFill>
                            <a:srgbClr val="000000"/>
                          </a:solidFill>
                          <a:latin typeface="Calibri"/>
                          <a:ea typeface="Calibri"/>
                        </a:rPr>
                        <a:t>High</a:t>
                      </a:r>
                      <a:endParaRPr lang="en-US" sz="1000" b="0" strike="noStrike" spc="-1">
                        <a:latin typeface="Arial"/>
                      </a:endParaRPr>
                    </a:p>
                  </a:txBody>
                  <a:tcPr marL="58534" marR="58534" marT="39125" marB="39125">
                    <a:lnT w="12240">
                      <a:solidFill>
                        <a:srgbClr val="7F7F7F"/>
                      </a:solidFill>
                    </a:lnT>
                    <a:solidFill>
                      <a:srgbClr val="F2F2F2"/>
                    </a:solidFill>
                  </a:tcPr>
                </a:tc>
                <a:tc>
                  <a:txBody>
                    <a:bodyPr/>
                    <a:lstStyle/>
                    <a:p>
                      <a:pPr marL="71640" algn="ctr">
                        <a:lnSpc>
                          <a:spcPct val="100000"/>
                        </a:lnSpc>
                      </a:pPr>
                      <a:r>
                        <a:rPr lang="en-US" sz="1000" b="0" strike="noStrike" spc="-1">
                          <a:solidFill>
                            <a:srgbClr val="000000"/>
                          </a:solidFill>
                          <a:latin typeface="Calibri"/>
                          <a:ea typeface="Calibri"/>
                        </a:rPr>
                        <a:t>Very High</a:t>
                      </a:r>
                      <a:endParaRPr lang="en-US" sz="1000" b="0" strike="noStrike" spc="-1">
                        <a:latin typeface="Arial"/>
                      </a:endParaRPr>
                    </a:p>
                  </a:txBody>
                  <a:tcPr marL="58534" marR="58534" marT="39125" marB="39125">
                    <a:lnT w="12240">
                      <a:solidFill>
                        <a:srgbClr val="7F7F7F"/>
                      </a:solidFill>
                    </a:lnT>
                    <a:solidFill>
                      <a:srgbClr val="F2F2F2"/>
                    </a:solidFill>
                  </a:tcPr>
                </a:tc>
                <a:extLst>
                  <a:ext uri="{0D108BD9-81ED-4DB2-BD59-A6C34878D82A}">
                    <a16:rowId xmlns:a16="http://schemas.microsoft.com/office/drawing/2014/main" val="10001"/>
                  </a:ext>
                </a:extLst>
              </a:tr>
              <a:tr h="598447">
                <a:tc rowSpan="5">
                  <a:txBody>
                    <a:bodyPr/>
                    <a:lstStyle/>
                    <a:p>
                      <a:pPr marL="71640" algn="ctr">
                        <a:lnSpc>
                          <a:spcPct val="100000"/>
                        </a:lnSpc>
                      </a:pPr>
                      <a:r>
                        <a:rPr lang="en-US" sz="1000" b="1" strike="noStrike" cap="all" spc="-1">
                          <a:solidFill>
                            <a:srgbClr val="000000"/>
                          </a:solidFill>
                          <a:latin typeface="Calibri"/>
                          <a:ea typeface="Calibri"/>
                        </a:rPr>
                        <a:t>Severity</a:t>
                      </a:r>
                      <a:endParaRPr lang="en-US" sz="1000" b="0" strike="noStrike" spc="-1">
                        <a:latin typeface="Arial"/>
                      </a:endParaRPr>
                    </a:p>
                  </a:txBody>
                  <a:tcPr marL="84738" marR="84738" marT="43047" marB="43047" vert="vert270">
                    <a:lnR w="12240">
                      <a:solidFill>
                        <a:srgbClr val="7F7F7F"/>
                      </a:solidFill>
                    </a:lnR>
                    <a:solidFill>
                      <a:srgbClr val="E7E6E6"/>
                    </a:solidFill>
                  </a:tcPr>
                </a:tc>
                <a:tc>
                  <a:txBody>
                    <a:bodyPr/>
                    <a:lstStyle/>
                    <a:p>
                      <a:pPr>
                        <a:lnSpc>
                          <a:spcPct val="100000"/>
                        </a:lnSpc>
                      </a:pPr>
                      <a:r>
                        <a:rPr lang="en-US" sz="1000" b="0" strike="noStrike" spc="-1">
                          <a:solidFill>
                            <a:srgbClr val="000000"/>
                          </a:solidFill>
                          <a:latin typeface="Calibri"/>
                          <a:ea typeface="Calibri"/>
                        </a:rPr>
                        <a:t>Very High</a:t>
                      </a:r>
                      <a:endParaRPr lang="en-US" sz="1000" b="0" strike="noStrike" spc="-1">
                        <a:latin typeface="Arial"/>
                      </a:endParaRPr>
                    </a:p>
                  </a:txBody>
                  <a:tcPr marL="58534" marR="58534" marT="39125" marB="39125">
                    <a:lnL w="12240">
                      <a:solidFill>
                        <a:srgbClr val="7F7F7F"/>
                      </a:solidFill>
                    </a:lnL>
                    <a:solidFill>
                      <a:srgbClr val="E7E6E6"/>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FFFF00"/>
                    </a:solidFill>
                  </a:tcPr>
                </a:tc>
                <a:tc>
                  <a:txBody>
                    <a:bodyPr/>
                    <a:lstStyle/>
                    <a:p>
                      <a:endParaRPr lang="en-US" sz="1500"/>
                    </a:p>
                  </a:txBody>
                  <a:tcPr marL="58534" marR="58534" marT="39125" marB="39125">
                    <a:solidFill>
                      <a:srgbClr val="FFFF0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FF000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FF0000"/>
                    </a:solidFill>
                  </a:tcPr>
                </a:tc>
                <a:tc>
                  <a:txBody>
                    <a:bodyPr/>
                    <a:lstStyle/>
                    <a:p>
                      <a:endParaRPr lang="en-US" sz="1500"/>
                    </a:p>
                  </a:txBody>
                  <a:tcPr marL="58534" marR="58534" marT="39125" marB="39125">
                    <a:solidFill>
                      <a:srgbClr val="FF0000"/>
                    </a:solidFill>
                  </a:tcPr>
                </a:tc>
                <a:extLst>
                  <a:ext uri="{0D108BD9-81ED-4DB2-BD59-A6C34878D82A}">
                    <a16:rowId xmlns:a16="http://schemas.microsoft.com/office/drawing/2014/main" val="10002"/>
                  </a:ext>
                </a:extLst>
              </a:tr>
              <a:tr h="499255">
                <a:tc vMerge="1">
                  <a:txBody>
                    <a:bodyPr/>
                    <a:lstStyle/>
                    <a:p>
                      <a:endParaRPr lang="en-US"/>
                    </a:p>
                  </a:txBody>
                  <a:tcPr marL="90000" marR="90000">
                    <a:solidFill>
                      <a:srgbClr val="729FCF"/>
                    </a:solidFill>
                  </a:tcPr>
                </a:tc>
                <a:tc>
                  <a:txBody>
                    <a:bodyPr/>
                    <a:lstStyle/>
                    <a:p>
                      <a:pPr>
                        <a:lnSpc>
                          <a:spcPct val="100000"/>
                        </a:lnSpc>
                      </a:pPr>
                      <a:r>
                        <a:rPr lang="en-US" sz="1000" b="0" strike="noStrike" spc="-1">
                          <a:solidFill>
                            <a:srgbClr val="000000"/>
                          </a:solidFill>
                          <a:latin typeface="Calibri"/>
                          <a:ea typeface="Calibri"/>
                        </a:rPr>
                        <a:t>High</a:t>
                      </a:r>
                      <a:endParaRPr lang="en-US" sz="1000" b="0" strike="noStrike" spc="-1">
                        <a:latin typeface="Arial"/>
                      </a:endParaRPr>
                    </a:p>
                  </a:txBody>
                  <a:tcPr marL="58534" marR="58534" marT="39125" marB="39125">
                    <a:lnL w="12240">
                      <a:solidFill>
                        <a:srgbClr val="7F7F7F"/>
                      </a:solidFill>
                    </a:lnL>
                    <a:solidFill>
                      <a:srgbClr val="F2F2F2"/>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92D050"/>
                    </a:solidFill>
                  </a:tcPr>
                </a:tc>
                <a:tc>
                  <a:txBody>
                    <a:bodyPr/>
                    <a:lstStyle/>
                    <a:p>
                      <a:pPr algn="ctr">
                        <a:lnSpc>
                          <a:spcPct val="100000"/>
                        </a:lnSpc>
                      </a:pPr>
                      <a:endParaRPr lang="en-US" sz="1000" b="0" strike="noStrike" spc="-1">
                        <a:latin typeface="Arial"/>
                      </a:endParaRPr>
                    </a:p>
                  </a:txBody>
                  <a:tcPr marL="58534" marR="58534" marT="39125" marB="39125">
                    <a:solidFill>
                      <a:srgbClr val="FFFF00"/>
                    </a:solidFill>
                  </a:tcPr>
                </a:tc>
                <a:tc>
                  <a:txBody>
                    <a:bodyPr/>
                    <a:lstStyle/>
                    <a:p>
                      <a:endParaRPr lang="en-US" sz="1500"/>
                    </a:p>
                  </a:txBody>
                  <a:tcPr marL="58534" marR="58534" marT="39125" marB="39125">
                    <a:solidFill>
                      <a:srgbClr val="FFC000"/>
                    </a:solidFill>
                  </a:tcPr>
                </a:tc>
                <a:tc>
                  <a:txBody>
                    <a:bodyPr/>
                    <a:lstStyle/>
                    <a:p>
                      <a:endParaRPr lang="en-US" sz="1500"/>
                    </a:p>
                  </a:txBody>
                  <a:tcPr marL="58534" marR="58534" marT="39125" marB="39125">
                    <a:solidFill>
                      <a:srgbClr val="FFC00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FF0000"/>
                    </a:solidFill>
                  </a:tcPr>
                </a:tc>
                <a:extLst>
                  <a:ext uri="{0D108BD9-81ED-4DB2-BD59-A6C34878D82A}">
                    <a16:rowId xmlns:a16="http://schemas.microsoft.com/office/drawing/2014/main" val="10003"/>
                  </a:ext>
                </a:extLst>
              </a:tr>
              <a:tr h="499255">
                <a:tc vMerge="1">
                  <a:txBody>
                    <a:bodyPr/>
                    <a:lstStyle/>
                    <a:p>
                      <a:endParaRPr lang="en-US"/>
                    </a:p>
                  </a:txBody>
                  <a:tcPr marL="90000" marR="90000">
                    <a:solidFill>
                      <a:srgbClr val="729FCF"/>
                    </a:solidFill>
                  </a:tcPr>
                </a:tc>
                <a:tc>
                  <a:txBody>
                    <a:bodyPr/>
                    <a:lstStyle/>
                    <a:p>
                      <a:pPr>
                        <a:lnSpc>
                          <a:spcPct val="100000"/>
                        </a:lnSpc>
                      </a:pPr>
                      <a:r>
                        <a:rPr lang="en-US" sz="1000" b="0" strike="noStrike" spc="-1">
                          <a:solidFill>
                            <a:srgbClr val="000000"/>
                          </a:solidFill>
                          <a:latin typeface="Calibri"/>
                          <a:ea typeface="Calibri"/>
                        </a:rPr>
                        <a:t>Medium</a:t>
                      </a:r>
                      <a:endParaRPr lang="en-US" sz="1000" b="0" strike="noStrike" spc="-1">
                        <a:latin typeface="Arial"/>
                      </a:endParaRPr>
                    </a:p>
                  </a:txBody>
                  <a:tcPr marL="58534" marR="58534" marT="39125" marB="39125">
                    <a:lnL w="12240">
                      <a:solidFill>
                        <a:srgbClr val="7F7F7F"/>
                      </a:solidFill>
                    </a:lnL>
                    <a:solidFill>
                      <a:srgbClr val="E7E6E6"/>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92D05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FFFF00"/>
                    </a:solidFill>
                  </a:tcPr>
                </a:tc>
                <a:tc>
                  <a:txBody>
                    <a:bodyPr/>
                    <a:lstStyle/>
                    <a:p>
                      <a:pPr algn="ctr">
                        <a:lnSpc>
                          <a:spcPct val="100000"/>
                        </a:lnSpc>
                      </a:pPr>
                      <a:r>
                        <a:rPr lang="en-US" sz="1000" b="0" strike="noStrike" spc="-1">
                          <a:solidFill>
                            <a:srgbClr val="000000"/>
                          </a:solidFill>
                          <a:latin typeface="Arial" panose="020B0604020202020204" pitchFamily="34" charset="0"/>
                          <a:ea typeface="DejaVu Sans"/>
                          <a:cs typeface="Arial" panose="020B0604020202020204" pitchFamily="34" charset="0"/>
                        </a:rPr>
                        <a:t>C-1</a:t>
                      </a:r>
                      <a:endParaRPr lang="en-US" sz="1000" b="0" strike="noStrike" spc="-1">
                        <a:latin typeface="Arial" panose="020B0604020202020204" pitchFamily="34" charset="0"/>
                        <a:cs typeface="Arial" panose="020B0604020202020204" pitchFamily="34" charset="0"/>
                      </a:endParaRPr>
                    </a:p>
                  </a:txBody>
                  <a:tcPr marL="58534" marR="58534" marT="39125" marB="39125">
                    <a:solidFill>
                      <a:srgbClr val="FFFF0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FFC00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FFC000"/>
                    </a:solidFill>
                  </a:tcPr>
                </a:tc>
                <a:extLst>
                  <a:ext uri="{0D108BD9-81ED-4DB2-BD59-A6C34878D82A}">
                    <a16:rowId xmlns:a16="http://schemas.microsoft.com/office/drawing/2014/main" val="10004"/>
                  </a:ext>
                </a:extLst>
              </a:tr>
              <a:tr h="561845">
                <a:tc vMerge="1">
                  <a:txBody>
                    <a:bodyPr/>
                    <a:lstStyle/>
                    <a:p>
                      <a:endParaRPr lang="en-US"/>
                    </a:p>
                  </a:txBody>
                  <a:tcPr marL="90000" marR="90000">
                    <a:solidFill>
                      <a:srgbClr val="729FCF"/>
                    </a:solidFill>
                  </a:tcPr>
                </a:tc>
                <a:tc>
                  <a:txBody>
                    <a:bodyPr/>
                    <a:lstStyle/>
                    <a:p>
                      <a:pPr>
                        <a:lnSpc>
                          <a:spcPct val="100000"/>
                        </a:lnSpc>
                      </a:pPr>
                      <a:r>
                        <a:rPr lang="en-US" sz="1000" b="0" strike="noStrike" spc="-1">
                          <a:solidFill>
                            <a:srgbClr val="000000"/>
                          </a:solidFill>
                          <a:latin typeface="Calibri"/>
                          <a:ea typeface="Calibri"/>
                        </a:rPr>
                        <a:t>Low</a:t>
                      </a:r>
                      <a:endParaRPr lang="en-US" sz="1000" b="0" strike="noStrike" spc="-1">
                        <a:latin typeface="Arial"/>
                      </a:endParaRPr>
                    </a:p>
                  </a:txBody>
                  <a:tcPr marL="58534" marR="58534" marT="39125" marB="39125">
                    <a:lnL w="12240">
                      <a:solidFill>
                        <a:srgbClr val="7F7F7F"/>
                      </a:solidFill>
                    </a:lnL>
                    <a:solidFill>
                      <a:srgbClr val="F2F2F2"/>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92D050"/>
                    </a:solidFill>
                  </a:tcPr>
                </a:tc>
                <a:tc>
                  <a:txBody>
                    <a:bodyPr/>
                    <a:lstStyle/>
                    <a:p>
                      <a:pPr algn="ctr"/>
                      <a:r>
                        <a:rPr lang="en-US" sz="1000">
                          <a:latin typeface="Arial" panose="020B0604020202020204" pitchFamily="34" charset="0"/>
                          <a:cs typeface="Arial" panose="020B0604020202020204" pitchFamily="34" charset="0"/>
                        </a:rPr>
                        <a:t>S-1</a:t>
                      </a:r>
                    </a:p>
                    <a:p>
                      <a:pPr algn="ctr"/>
                      <a:r>
                        <a:rPr lang="en-US" sz="1000">
                          <a:latin typeface="Arial" panose="020B0604020202020204" pitchFamily="34" charset="0"/>
                          <a:cs typeface="Arial" panose="020B0604020202020204" pitchFamily="34" charset="0"/>
                        </a:rPr>
                        <a:t>S-2</a:t>
                      </a:r>
                    </a:p>
                  </a:txBody>
                  <a:tcPr marL="58534" marR="58534" marT="39125" marB="39125">
                    <a:solidFill>
                      <a:srgbClr val="FFFF0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FFFF00"/>
                    </a:solidFill>
                  </a:tcPr>
                </a:tc>
                <a:tc>
                  <a:txBody>
                    <a:bodyPr/>
                    <a:lstStyle/>
                    <a:p>
                      <a:pPr algn="ctr">
                        <a:lnSpc>
                          <a:spcPct val="100000"/>
                        </a:lnSpc>
                      </a:pPr>
                      <a:r>
                        <a:rPr lang="en-US" sz="1000" b="0" strike="noStrike" spc="-1">
                          <a:solidFill>
                            <a:srgbClr val="000000"/>
                          </a:solidFill>
                          <a:latin typeface="Arial" panose="020B0604020202020204" pitchFamily="34" charset="0"/>
                          <a:ea typeface="Calibri"/>
                          <a:cs typeface="Arial" panose="020B0604020202020204" pitchFamily="34" charset="0"/>
                        </a:rPr>
                        <a:t>C-2</a:t>
                      </a: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FFFF0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FFC000"/>
                    </a:solidFill>
                  </a:tcPr>
                </a:tc>
                <a:extLst>
                  <a:ext uri="{0D108BD9-81ED-4DB2-BD59-A6C34878D82A}">
                    <a16:rowId xmlns:a16="http://schemas.microsoft.com/office/drawing/2014/main" val="10005"/>
                  </a:ext>
                </a:extLst>
              </a:tr>
              <a:tr h="612356">
                <a:tc vMerge="1">
                  <a:txBody>
                    <a:bodyPr/>
                    <a:lstStyle/>
                    <a:p>
                      <a:endParaRPr lang="en-US"/>
                    </a:p>
                  </a:txBody>
                  <a:tcPr marL="90000" marR="90000">
                    <a:solidFill>
                      <a:srgbClr val="729FCF"/>
                    </a:solidFill>
                  </a:tcPr>
                </a:tc>
                <a:tc>
                  <a:txBody>
                    <a:bodyPr/>
                    <a:lstStyle/>
                    <a:p>
                      <a:pPr>
                        <a:lnSpc>
                          <a:spcPct val="100000"/>
                        </a:lnSpc>
                      </a:pPr>
                      <a:r>
                        <a:rPr lang="en-US" sz="1000" b="0" strike="noStrike" spc="-1">
                          <a:solidFill>
                            <a:srgbClr val="000000"/>
                          </a:solidFill>
                          <a:latin typeface="Calibri"/>
                          <a:ea typeface="Calibri"/>
                        </a:rPr>
                        <a:t>Very Low</a:t>
                      </a:r>
                      <a:endParaRPr lang="en-US" sz="1000" b="0" strike="noStrike" spc="-1">
                        <a:latin typeface="Arial"/>
                      </a:endParaRPr>
                    </a:p>
                  </a:txBody>
                  <a:tcPr marL="58534" marR="58534" marT="39125" marB="39125">
                    <a:lnL w="12240">
                      <a:solidFill>
                        <a:srgbClr val="7F7F7F"/>
                      </a:solidFill>
                    </a:lnL>
                    <a:solidFill>
                      <a:srgbClr val="E7E6E6"/>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92D05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92D05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92D05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92D050"/>
                    </a:solidFill>
                  </a:tcPr>
                </a:tc>
                <a:tc>
                  <a:txBody>
                    <a:bodyPr/>
                    <a:lstStyle/>
                    <a:p>
                      <a:pPr algn="ctr">
                        <a:lnSpc>
                          <a:spcPct val="100000"/>
                        </a:lnSpc>
                      </a:pPr>
                      <a:r>
                        <a:rPr lang="en-US" sz="1000" b="0" strike="noStrike" spc="-1">
                          <a:solidFill>
                            <a:srgbClr val="FFFFFF"/>
                          </a:solidFill>
                          <a:latin typeface="Calibri"/>
                          <a:ea typeface="Calibri"/>
                        </a:rPr>
                        <a:t> </a:t>
                      </a:r>
                      <a:endParaRPr lang="en-US" sz="1000" b="0" strike="noStrike" spc="-1">
                        <a:latin typeface="Arial"/>
                      </a:endParaRPr>
                    </a:p>
                  </a:txBody>
                  <a:tcPr marL="58534" marR="58534" marT="39125" marB="39125">
                    <a:solidFill>
                      <a:srgbClr val="FFFF00"/>
                    </a:solidFill>
                  </a:tcPr>
                </a:tc>
                <a:extLst>
                  <a:ext uri="{0D108BD9-81ED-4DB2-BD59-A6C34878D82A}">
                    <a16:rowId xmlns:a16="http://schemas.microsoft.com/office/drawing/2014/main" val="10006"/>
                  </a:ext>
                </a:extLst>
              </a:tr>
              <a:tr h="998143">
                <a:tc gridSpan="7">
                  <a:txBody>
                    <a:bodyPr/>
                    <a:lstStyle/>
                    <a:p>
                      <a:endParaRPr lang="en-US" sz="1500"/>
                    </a:p>
                  </a:txBody>
                  <a:tcPr marL="84738" marR="84738" marT="43047" marB="43047">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pic>
        <p:nvPicPr>
          <p:cNvPr id="786" name="Picture 6"/>
          <p:cNvPicPr/>
          <p:nvPr/>
        </p:nvPicPr>
        <p:blipFill>
          <a:blip r:embed="rId3"/>
          <a:stretch/>
        </p:blipFill>
        <p:spPr>
          <a:xfrm>
            <a:off x="432776" y="5133224"/>
            <a:ext cx="5945040" cy="744840"/>
          </a:xfrm>
          <a:prstGeom prst="rect">
            <a:avLst/>
          </a:prstGeom>
          <a:ln>
            <a:noFill/>
          </a:ln>
        </p:spPr>
      </p:pic>
      <p:sp>
        <p:nvSpPr>
          <p:cNvPr id="10" name="TextShape 4">
            <a:extLst>
              <a:ext uri="{FF2B5EF4-FFF2-40B4-BE49-F238E27FC236}">
                <a16:creationId xmlns:a16="http://schemas.microsoft.com/office/drawing/2014/main" id="{B3F4E6F9-1D29-42DC-84DF-364B75AE7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a:t>
            </a:r>
            <a:r>
              <a:rPr lang="en-US" sz="1200" b="1" strike="noStrike" spc="-1" err="1">
                <a:solidFill>
                  <a:srgbClr val="FFFFFF"/>
                </a:solidFill>
                <a:latin typeface="Gulim"/>
              </a:rPr>
              <a:t>Load.In</a:t>
            </a:r>
            <a:r>
              <a:rPr lang="en-US" sz="1200" b="1" strike="noStrike" spc="-1">
                <a:solidFill>
                  <a:srgbClr val="FFFFFF"/>
                </a:solidFill>
                <a:latin typeface="Gulim"/>
              </a:rPr>
              <a:t> </a:t>
            </a:r>
            <a:r>
              <a:rPr lang="en-US" sz="1200" b="1" spc="-1">
                <a:solidFill>
                  <a:srgbClr val="FFFFFF"/>
                </a:solidFill>
                <a:latin typeface="Gulim"/>
              </a:rPr>
              <a:t>– Prototype Demo </a:t>
            </a:r>
            <a:endParaRPr lang="en-US" sz="1200" b="0" strike="noStrike" spc="-1">
              <a:latin typeface="Times New Roman"/>
            </a:endParaRPr>
          </a:p>
        </p:txBody>
      </p:sp>
      <p:sp>
        <p:nvSpPr>
          <p:cNvPr id="11" name="CustomShape 2">
            <a:extLst>
              <a:ext uri="{FF2B5EF4-FFF2-40B4-BE49-F238E27FC236}">
                <a16:creationId xmlns:a16="http://schemas.microsoft.com/office/drawing/2014/main" id="{8335DCEA-ED5A-4465-BB32-64D19EA82C39}"/>
              </a:ext>
            </a:extLst>
          </p:cNvPr>
          <p:cNvSpPr/>
          <p:nvPr/>
        </p:nvSpPr>
        <p:spPr>
          <a:xfrm>
            <a:off x="838140" y="75082"/>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chemeClr val="bg2"/>
                </a:solidFill>
                <a:latin typeface="Gulim"/>
                <a:ea typeface="DejaVu Sans"/>
              </a:rPr>
              <a:t>Risks</a:t>
            </a:r>
            <a:endParaRPr lang="en-US" sz="4400" b="0" strike="noStrike" spc="-1">
              <a:solidFill>
                <a:schemeClr val="bg2"/>
              </a:solidFill>
              <a:latin typeface="Arial"/>
            </a:endParaRPr>
          </a:p>
        </p:txBody>
      </p:sp>
      <p:sp>
        <p:nvSpPr>
          <p:cNvPr id="12" name="TextBox 11">
            <a:extLst>
              <a:ext uri="{FF2B5EF4-FFF2-40B4-BE49-F238E27FC236}">
                <a16:creationId xmlns:a16="http://schemas.microsoft.com/office/drawing/2014/main" id="{922F7507-DD3E-4AD0-B258-EF1D01CC3D99}"/>
              </a:ext>
            </a:extLst>
          </p:cNvPr>
          <p:cNvSpPr txBox="1"/>
          <p:nvPr/>
        </p:nvSpPr>
        <p:spPr>
          <a:xfrm>
            <a:off x="6503153" y="3597114"/>
            <a:ext cx="5412787" cy="2339102"/>
          </a:xfrm>
          <a:prstGeom prst="rect">
            <a:avLst/>
          </a:prstGeom>
          <a:noFill/>
        </p:spPr>
        <p:txBody>
          <a:bodyPr wrap="square">
            <a:spAutoFit/>
          </a:bodyPr>
          <a:lstStyle/>
          <a:p>
            <a:pPr lvl="0" algn="ctr"/>
            <a:r>
              <a:rPr lang="en-US">
                <a:solidFill>
                  <a:schemeClr val="bg1"/>
                </a:solidFill>
                <a:latin typeface="Calibri" panose="020F0502020204030204" pitchFamily="34" charset="0"/>
                <a:cs typeface="Calibri" panose="020F0502020204030204" pitchFamily="34" charset="0"/>
              </a:rPr>
              <a:t>Security</a:t>
            </a:r>
          </a:p>
          <a:p>
            <a:pPr marL="285750" lvl="0" indent="-285750">
              <a:buFont typeface="Arial" panose="020B0604020202020204" pitchFamily="34" charset="0"/>
              <a:buChar char="•"/>
            </a:pPr>
            <a:r>
              <a:rPr lang="en-US" sz="1600">
                <a:solidFill>
                  <a:schemeClr val="bg1"/>
                </a:solidFill>
                <a:latin typeface="Calibri" panose="020F0502020204030204" pitchFamily="34" charset="0"/>
                <a:cs typeface="Calibri" panose="020F0502020204030204" pitchFamily="34" charset="0"/>
              </a:rPr>
              <a:t>S-1: End user want to ensure the pictures taken of personal information doesn’t fall into the wrong hands. </a:t>
            </a:r>
          </a:p>
          <a:p>
            <a:pPr marL="285750" lvl="0" indent="-285750">
              <a:buFont typeface="Arial" panose="020B0604020202020204" pitchFamily="34" charset="0"/>
              <a:buChar char="•"/>
            </a:pPr>
            <a:r>
              <a:rPr lang="en-US" sz="1600">
                <a:solidFill>
                  <a:schemeClr val="bg1"/>
                </a:solidFill>
                <a:latin typeface="Calibri" panose="020F0502020204030204" pitchFamily="34" charset="0"/>
                <a:cs typeface="Calibri" panose="020F0502020204030204" pitchFamily="34" charset="0"/>
              </a:rPr>
              <a:t>S-1 Mitigation: No need to worry, this feature isn’t a thing.</a:t>
            </a:r>
          </a:p>
          <a:p>
            <a:pPr marL="285750" lvl="0" indent="-285750">
              <a:buFont typeface="Arial" panose="020B0604020202020204" pitchFamily="34" charset="0"/>
              <a:buChar char="•"/>
            </a:pPr>
            <a:r>
              <a:rPr lang="en-US" sz="1600">
                <a:solidFill>
                  <a:schemeClr val="bg1"/>
                </a:solidFill>
                <a:latin typeface="Calibri" panose="020F0502020204030204" pitchFamily="34" charset="0"/>
                <a:cs typeface="Calibri" panose="020F0502020204030204" pitchFamily="34" charset="0"/>
              </a:rPr>
              <a:t>S-2: End user wants to ensure his/her data isn’t being collected for nefarious purposes.</a:t>
            </a:r>
          </a:p>
          <a:p>
            <a:pPr marL="285750" lvl="0" indent="-285750">
              <a:buFont typeface="Arial" panose="020B0604020202020204" pitchFamily="34" charset="0"/>
              <a:buChar char="•"/>
            </a:pPr>
            <a:r>
              <a:rPr lang="en-US" sz="1600">
                <a:solidFill>
                  <a:schemeClr val="bg1"/>
                </a:solidFill>
                <a:latin typeface="Calibri" panose="020F0502020204030204" pitchFamily="34" charset="0"/>
                <a:cs typeface="Calibri" panose="020F0502020204030204" pitchFamily="34" charset="0"/>
              </a:rPr>
              <a:t>S-2 Mitigation: For the prototype, the only information stored is given by the user for the purposes of the move inventory and can be deleted at any time via test harness.</a:t>
            </a:r>
          </a:p>
        </p:txBody>
      </p:sp>
      <p:sp>
        <p:nvSpPr>
          <p:cNvPr id="13" name="Title 1">
            <a:extLst>
              <a:ext uri="{FF2B5EF4-FFF2-40B4-BE49-F238E27FC236}">
                <a16:creationId xmlns:a16="http://schemas.microsoft.com/office/drawing/2014/main" id="{FD4EA1DD-37E4-4B99-BB27-E3A4EC2D83C0}"/>
              </a:ext>
            </a:extLst>
          </p:cNvPr>
          <p:cNvSpPr txBox="1">
            <a:spLocks/>
          </p:cNvSpPr>
          <p:nvPr/>
        </p:nvSpPr>
        <p:spPr>
          <a:xfrm>
            <a:off x="838200" y="35192"/>
            <a:ext cx="11353800" cy="711200"/>
          </a:xfrm>
          <a:prstGeom prst="rect">
            <a:avLst/>
          </a:prstGeom>
        </p:spPr>
        <p:txBody>
          <a:bodyPr/>
          <a:lstStyle>
            <a:lvl1pPr algn="l" defTabSz="914400" rtl="0" eaLnBrk="1" latinLnBrk="0" hangingPunct="1">
              <a:lnSpc>
                <a:spcPct val="90000"/>
              </a:lnSpc>
              <a:spcBef>
                <a:spcPct val="0"/>
              </a:spcBef>
              <a:buNone/>
              <a:defRPr sz="4400" kern="1200">
                <a:solidFill>
                  <a:srgbClr val="70D2A3"/>
                </a:solidFill>
                <a:latin typeface="Gulim" panose="020B0600000101010101" pitchFamily="34" charset="-127"/>
                <a:ea typeface="Gulim" panose="020B0600000101010101" pitchFamily="34" charset="-127"/>
                <a:cs typeface="+mj-cs"/>
              </a:defRPr>
            </a:lvl1pPr>
          </a:lstStyle>
          <a:p>
            <a:r>
              <a:rPr lang="en-US"/>
              <a:t>Risks</a:t>
            </a:r>
          </a:p>
        </p:txBody>
      </p:sp>
    </p:spTree>
    <p:extLst>
      <p:ext uri="{BB962C8B-B14F-4D97-AF65-F5344CB8AC3E}">
        <p14:creationId xmlns:p14="http://schemas.microsoft.com/office/powerpoint/2010/main" val="807404673"/>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B1017F7-D2E8-4301-BD75-75633978B665}" type="slidenum">
              <a:rPr lang="en-US" sz="1200" b="1" spc="-1" smtClean="0">
                <a:solidFill>
                  <a:srgbClr val="FFFFFF"/>
                </a:solidFill>
                <a:latin typeface="Gulim"/>
              </a:rPr>
              <a:t>11</a:t>
            </a:fld>
            <a:endParaRPr lang="en-US" sz="1200" b="0" strike="noStrike" spc="-1">
              <a:latin typeface="Arial"/>
            </a:endParaRPr>
          </a:p>
        </p:txBody>
      </p:sp>
      <p:sp>
        <p:nvSpPr>
          <p:cNvPr id="7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F9374C08-E328-41CF-B669-4442FDF5E63B}" type="datetime1">
              <a:rPr lang="en-US" sz="1200" b="1" strike="noStrike" spc="-1">
                <a:solidFill>
                  <a:srgbClr val="FFFFFF"/>
                </a:solidFill>
                <a:latin typeface="Gulim"/>
                <a:ea typeface="DejaVu Sans"/>
              </a:rPr>
              <a:t>4/26/2021</a:t>
            </a:fld>
            <a:endParaRPr lang="en-US" sz="1200" b="0" strike="noStrike" spc="-1">
              <a:latin typeface="Arial"/>
            </a:endParaRPr>
          </a:p>
        </p:txBody>
      </p:sp>
      <p:graphicFrame>
        <p:nvGraphicFramePr>
          <p:cNvPr id="775" name="Table 4"/>
          <p:cNvGraphicFramePr/>
          <p:nvPr/>
        </p:nvGraphicFramePr>
        <p:xfrm>
          <a:off x="279000" y="993600"/>
          <a:ext cx="6471000" cy="4767240"/>
        </p:xfrm>
        <a:graphic>
          <a:graphicData uri="http://schemas.openxmlformats.org/drawingml/2006/table">
            <a:tbl>
              <a:tblPr/>
              <a:tblGrid>
                <a:gridCol w="586440">
                  <a:extLst>
                    <a:ext uri="{9D8B030D-6E8A-4147-A177-3AD203B41FA5}">
                      <a16:colId xmlns:a16="http://schemas.microsoft.com/office/drawing/2014/main" val="20000"/>
                    </a:ext>
                  </a:extLst>
                </a:gridCol>
                <a:gridCol w="1160640">
                  <a:extLst>
                    <a:ext uri="{9D8B030D-6E8A-4147-A177-3AD203B41FA5}">
                      <a16:colId xmlns:a16="http://schemas.microsoft.com/office/drawing/2014/main" val="20001"/>
                    </a:ext>
                  </a:extLst>
                </a:gridCol>
                <a:gridCol w="958320">
                  <a:extLst>
                    <a:ext uri="{9D8B030D-6E8A-4147-A177-3AD203B41FA5}">
                      <a16:colId xmlns:a16="http://schemas.microsoft.com/office/drawing/2014/main" val="20002"/>
                    </a:ext>
                  </a:extLst>
                </a:gridCol>
                <a:gridCol w="1017720">
                  <a:extLst>
                    <a:ext uri="{9D8B030D-6E8A-4147-A177-3AD203B41FA5}">
                      <a16:colId xmlns:a16="http://schemas.microsoft.com/office/drawing/2014/main" val="20003"/>
                    </a:ext>
                  </a:extLst>
                </a:gridCol>
                <a:gridCol w="1017720">
                  <a:extLst>
                    <a:ext uri="{9D8B030D-6E8A-4147-A177-3AD203B41FA5}">
                      <a16:colId xmlns:a16="http://schemas.microsoft.com/office/drawing/2014/main" val="20004"/>
                    </a:ext>
                  </a:extLst>
                </a:gridCol>
                <a:gridCol w="901800">
                  <a:extLst>
                    <a:ext uri="{9D8B030D-6E8A-4147-A177-3AD203B41FA5}">
                      <a16:colId xmlns:a16="http://schemas.microsoft.com/office/drawing/2014/main" val="20005"/>
                    </a:ext>
                  </a:extLst>
                </a:gridCol>
                <a:gridCol w="828360">
                  <a:extLst>
                    <a:ext uri="{9D8B030D-6E8A-4147-A177-3AD203B41FA5}">
                      <a16:colId xmlns:a16="http://schemas.microsoft.com/office/drawing/2014/main" val="20006"/>
                    </a:ext>
                  </a:extLst>
                </a:gridCol>
              </a:tblGrid>
              <a:tr h="513360">
                <a:tc gridSpan="7">
                  <a:txBody>
                    <a:bodyPr/>
                    <a:lstStyle/>
                    <a:p>
                      <a:pPr algn="ctr">
                        <a:lnSpc>
                          <a:spcPct val="100000"/>
                        </a:lnSpc>
                      </a:pPr>
                      <a:r>
                        <a:rPr lang="en-US" sz="1800" b="1" strike="noStrike" cap="all" spc="-1">
                          <a:solidFill>
                            <a:srgbClr val="404040"/>
                          </a:solidFill>
                          <a:latin typeface="Calibri"/>
                          <a:ea typeface="Calibri"/>
                        </a:rPr>
                        <a:t>Probability</a:t>
                      </a:r>
                      <a:endParaRPr lang="en-US" sz="1800" b="0" strike="noStrike" spc="-1">
                        <a:latin typeface="Arial"/>
                      </a:endParaRPr>
                    </a:p>
                    <a:p>
                      <a:pPr marL="71640" algn="ctr">
                        <a:lnSpc>
                          <a:spcPct val="100000"/>
                        </a:lnSpc>
                      </a:pPr>
                      <a:r>
                        <a:rPr lang="en-US" sz="1600" b="1" strike="noStrike" cap="all" spc="-1">
                          <a:solidFill>
                            <a:srgbClr val="404040"/>
                          </a:solidFill>
                          <a:latin typeface="Calibri"/>
                          <a:ea typeface="Calibri"/>
                        </a:rPr>
                        <a:t> </a:t>
                      </a:r>
                      <a:endParaRPr lang="en-US" sz="1600" b="0" strike="noStrike" spc="-1">
                        <a:latin typeface="Arial"/>
                      </a:endParaRPr>
                    </a:p>
                  </a:txBody>
                  <a:tcPr marL="68400" marR="68400">
                    <a:lnB w="12240">
                      <a:solidFill>
                        <a:srgbClr val="7F7F7F"/>
                      </a:solidFill>
                    </a:lnB>
                    <a:solidFill>
                      <a:srgbClr val="E7E6E6"/>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362160">
                <a:tc>
                  <a:txBody>
                    <a:bodyPr/>
                    <a:lstStyle/>
                    <a:p>
                      <a:pPr>
                        <a:lnSpc>
                          <a:spcPct val="100000"/>
                        </a:lnSpc>
                      </a:pPr>
                      <a:r>
                        <a:rPr lang="en-US" sz="1200" b="1" strike="noStrike" cap="all" spc="-1">
                          <a:solidFill>
                            <a:srgbClr val="FFFFFF"/>
                          </a:solidFill>
                          <a:latin typeface="Calibri"/>
                          <a:ea typeface="Calibri"/>
                        </a:rPr>
                        <a:t> </a:t>
                      </a:r>
                      <a:endParaRPr lang="en-US" sz="1200" b="0" strike="noStrike" spc="-1">
                        <a:latin typeface="Arial"/>
                      </a:endParaRPr>
                    </a:p>
                  </a:txBody>
                  <a:tcPr marL="68400" marR="68400">
                    <a:lnR w="12240">
                      <a:solidFill>
                        <a:srgbClr val="7F7F7F"/>
                      </a:solidFill>
                    </a:lnR>
                    <a:lnT w="12240">
                      <a:solidFill>
                        <a:srgbClr val="7F7F7F"/>
                      </a:solidFill>
                    </a:lnT>
                    <a:solidFill>
                      <a:srgbClr val="F2F2F2"/>
                    </a:solidFill>
                  </a:tcPr>
                </a:tc>
                <a:tc>
                  <a:txBody>
                    <a:bodyPr/>
                    <a:lstStyle/>
                    <a:p>
                      <a:pP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lnL w="12240">
                      <a:solidFill>
                        <a:srgbClr val="7F7F7F"/>
                      </a:solidFill>
                    </a:lnL>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T w="12240">
                      <a:solidFill>
                        <a:srgbClr val="7F7F7F"/>
                      </a:solidFill>
                    </a:lnT>
                    <a:solidFill>
                      <a:srgbClr val="F2F2F2"/>
                    </a:solidFill>
                  </a:tcPr>
                </a:tc>
                <a:tc>
                  <a:txBody>
                    <a:bodyPr/>
                    <a:lstStyle/>
                    <a:p>
                      <a:pPr marL="71640" algn="ct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T w="12240">
                      <a:solidFill>
                        <a:srgbClr val="7F7F7F"/>
                      </a:solidFill>
                    </a:lnT>
                    <a:solidFill>
                      <a:srgbClr val="F2F2F2"/>
                    </a:solidFill>
                  </a:tcPr>
                </a:tc>
                <a:extLst>
                  <a:ext uri="{0D108BD9-81ED-4DB2-BD59-A6C34878D82A}">
                    <a16:rowId xmlns:a16="http://schemas.microsoft.com/office/drawing/2014/main" val="10001"/>
                  </a:ext>
                </a:extLst>
              </a:tr>
              <a:tr h="602280">
                <a:tc rowSpan="5">
                  <a:txBody>
                    <a:bodyPr/>
                    <a:lstStyle/>
                    <a:p>
                      <a:pPr marL="71640" algn="ctr">
                        <a:lnSpc>
                          <a:spcPct val="100000"/>
                        </a:lnSpc>
                      </a:pPr>
                      <a:r>
                        <a:rPr lang="en-US" sz="1200" b="1" strike="noStrike" cap="all" spc="-1">
                          <a:solidFill>
                            <a:srgbClr val="000000"/>
                          </a:solidFill>
                          <a:latin typeface="Calibri"/>
                          <a:ea typeface="Calibri"/>
                        </a:rPr>
                        <a:t>Severity</a:t>
                      </a:r>
                      <a:endParaRPr lang="en-US" sz="1200" b="0" strike="noStrike" spc="-1">
                        <a:latin typeface="Arial"/>
                      </a:endParaRPr>
                    </a:p>
                  </a:txBody>
                  <a:tcPr marL="68400" marR="68400" vert="vert270">
                    <a:lnR w="12240">
                      <a:solidFill>
                        <a:srgbClr val="7F7F7F"/>
                      </a:solidFill>
                    </a:lnR>
                    <a:solidFill>
                      <a:srgbClr val="E7E6E6"/>
                    </a:solidFill>
                  </a:tcPr>
                </a:tc>
                <a:tc>
                  <a:txBody>
                    <a:bodyPr/>
                    <a:lstStyle/>
                    <a:p>
                      <a:pPr>
                        <a:lnSpc>
                          <a:spcPct val="100000"/>
                        </a:lnSpc>
                      </a:pPr>
                      <a:r>
                        <a:rPr lang="en-US" sz="1200" b="0" strike="noStrike" spc="-1">
                          <a:solidFill>
                            <a:srgbClr val="000000"/>
                          </a:solidFill>
                          <a:latin typeface="Calibri"/>
                          <a:ea typeface="Calibri"/>
                        </a:rPr>
                        <a:t>Very High</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tc>
                  <a:txBody>
                    <a:bodyPr/>
                    <a:lstStyle/>
                    <a:p>
                      <a:pPr algn="ctr">
                        <a:lnSpc>
                          <a:spcPct val="100000"/>
                        </a:lnSpc>
                      </a:pPr>
                      <a:r>
                        <a:rPr lang="en-US" sz="1200" b="0" strike="noStrike" spc="-1">
                          <a:solidFill>
                            <a:srgbClr val="000000"/>
                          </a:solidFill>
                          <a:latin typeface="Calibri"/>
                          <a:ea typeface="Calibri"/>
                        </a:rPr>
                        <a:t>T-1</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2"/>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High</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endParaRPr lang="en-US"/>
                    </a:p>
                  </a:txBody>
                  <a:tcPr marL="68400" marR="68400">
                    <a:solidFill>
                      <a:srgbClr val="FFC000"/>
                    </a:solidFill>
                  </a:tcPr>
                </a:tc>
                <a:tc>
                  <a:txBody>
                    <a:bodyPr/>
                    <a:lstStyle/>
                    <a:p>
                      <a:pPr algn="ctr">
                        <a:lnSpc>
                          <a:spcPct val="100000"/>
                        </a:lnSpc>
                      </a:pPr>
                      <a:r>
                        <a:rPr lang="en-US" sz="1200" b="0" strike="noStrike" spc="-1">
                          <a:solidFill>
                            <a:srgbClr val="000000"/>
                          </a:solidFill>
                          <a:latin typeface="Calibri"/>
                          <a:ea typeface="Calibri"/>
                        </a:rPr>
                        <a:t>T-2</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0000"/>
                    </a:solidFill>
                  </a:tcPr>
                </a:tc>
                <a:extLst>
                  <a:ext uri="{0D108BD9-81ED-4DB2-BD59-A6C34878D82A}">
                    <a16:rowId xmlns:a16="http://schemas.microsoft.com/office/drawing/2014/main" val="10003"/>
                  </a:ext>
                </a:extLst>
              </a:tr>
              <a:tr h="502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Medium</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000000"/>
                          </a:solidFill>
                          <a:latin typeface="Calibri"/>
                          <a:ea typeface="Calibri"/>
                        </a:rPr>
                        <a:t>T-3</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4"/>
                  </a:ext>
                </a:extLst>
              </a:tr>
              <a:tr h="56556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Low</a:t>
                      </a:r>
                      <a:endParaRPr lang="en-US" sz="1200" b="0" strike="noStrike" spc="-1">
                        <a:latin typeface="Arial"/>
                      </a:endParaRPr>
                    </a:p>
                  </a:txBody>
                  <a:tcPr marL="68400" marR="68400">
                    <a:lnL w="12240">
                      <a:solidFill>
                        <a:srgbClr val="7F7F7F"/>
                      </a:solidFill>
                    </a:lnL>
                    <a:solidFill>
                      <a:srgbClr val="F2F2F2"/>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endParaRPr lang="en-US"/>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C000"/>
                    </a:solidFill>
                  </a:tcPr>
                </a:tc>
                <a:extLst>
                  <a:ext uri="{0D108BD9-81ED-4DB2-BD59-A6C34878D82A}">
                    <a16:rowId xmlns:a16="http://schemas.microsoft.com/office/drawing/2014/main" val="10005"/>
                  </a:ext>
                </a:extLst>
              </a:tr>
              <a:tr h="616320">
                <a:tc vMerge="1">
                  <a:txBody>
                    <a:bodyPr/>
                    <a:lstStyle/>
                    <a:p>
                      <a:endParaRPr lang="en-US"/>
                    </a:p>
                  </a:txBody>
                  <a:tcPr marL="90000" marR="90000">
                    <a:solidFill>
                      <a:srgbClr val="729FCF"/>
                    </a:solidFill>
                  </a:tcPr>
                </a:tc>
                <a:tc>
                  <a:txBody>
                    <a:bodyPr/>
                    <a:lstStyle/>
                    <a:p>
                      <a:pPr>
                        <a:lnSpc>
                          <a:spcPct val="100000"/>
                        </a:lnSpc>
                      </a:pPr>
                      <a:r>
                        <a:rPr lang="en-US" sz="1200" b="0" strike="noStrike" spc="-1">
                          <a:solidFill>
                            <a:srgbClr val="000000"/>
                          </a:solidFill>
                          <a:latin typeface="Calibri"/>
                          <a:ea typeface="Calibri"/>
                        </a:rPr>
                        <a:t>Very Low</a:t>
                      </a:r>
                      <a:endParaRPr lang="en-US" sz="1200" b="0" strike="noStrike" spc="-1">
                        <a:latin typeface="Arial"/>
                      </a:endParaRPr>
                    </a:p>
                  </a:txBody>
                  <a:tcPr marL="68400" marR="68400">
                    <a:lnL w="12240">
                      <a:solidFill>
                        <a:srgbClr val="7F7F7F"/>
                      </a:solidFill>
                    </a:lnL>
                    <a:solidFill>
                      <a:srgbClr val="E7E6E6"/>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92D050"/>
                    </a:solidFill>
                  </a:tcPr>
                </a:tc>
                <a:tc>
                  <a:txBody>
                    <a:bodyPr/>
                    <a:lstStyle/>
                    <a:p>
                      <a:pPr algn="ctr">
                        <a:lnSpc>
                          <a:spcPct val="100000"/>
                        </a:lnSpc>
                      </a:pPr>
                      <a:r>
                        <a:rPr lang="en-US" sz="1200" b="0" strike="noStrike" spc="-1">
                          <a:solidFill>
                            <a:srgbClr val="FFFFFF"/>
                          </a:solidFill>
                          <a:latin typeface="Calibri"/>
                          <a:ea typeface="Calibri"/>
                        </a:rPr>
                        <a:t> </a:t>
                      </a:r>
                      <a:endParaRPr lang="en-US" sz="1200" b="0" strike="noStrike" spc="-1">
                        <a:latin typeface="Arial"/>
                      </a:endParaRPr>
                    </a:p>
                  </a:txBody>
                  <a:tcPr marL="68400" marR="68400">
                    <a:solidFill>
                      <a:srgbClr val="FFFF00"/>
                    </a:solidFill>
                  </a:tcPr>
                </a:tc>
                <a:extLst>
                  <a:ext uri="{0D108BD9-81ED-4DB2-BD59-A6C34878D82A}">
                    <a16:rowId xmlns:a16="http://schemas.microsoft.com/office/drawing/2014/main" val="10006"/>
                  </a:ext>
                </a:extLst>
              </a:tr>
              <a:tr h="1006200">
                <a:tc gridSpan="7">
                  <a:txBody>
                    <a:bodyPr/>
                    <a:lstStyle/>
                    <a:p>
                      <a:endParaRPr lang="en-US"/>
                    </a:p>
                  </a:txBody>
                  <a:tcPr marL="68400" marR="68400">
                    <a:lnR w="12240">
                      <a:solidFill>
                        <a:srgbClr val="7F7F7F"/>
                      </a:solidFill>
                    </a:lnR>
                    <a:solidFill>
                      <a:srgbClr val="F2F2F2"/>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7"/>
                  </a:ext>
                </a:extLst>
              </a:tr>
            </a:tbl>
          </a:graphicData>
        </a:graphic>
      </p:graphicFrame>
      <p:sp>
        <p:nvSpPr>
          <p:cNvPr id="777" name="CustomShape 6"/>
          <p:cNvSpPr/>
          <p:nvPr/>
        </p:nvSpPr>
        <p:spPr>
          <a:xfrm>
            <a:off x="6934320" y="893880"/>
            <a:ext cx="5132880" cy="466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Current technology involving computer vision is a challenge.</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T-1 Mitigation: Conduct a prototype to mitigate risk of critical errors upon release.</a:t>
            </a:r>
            <a:endParaRPr lang="en-US" sz="2000" b="0" strike="noStrike" spc="-1">
              <a:latin typeface="Arial"/>
            </a:endParaRPr>
          </a:p>
          <a:p>
            <a:pPr marL="360">
              <a:lnSpc>
                <a:spcPct val="100000"/>
              </a:lnSpc>
            </a:pP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Artificial Intelligence prone to error due to insufficient training data.</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T-2 Mitigation: Implementing a feedback loopback in the beta phase with test users.</a:t>
            </a:r>
            <a:endParaRPr lang="en-US" sz="2000" b="0" strike="noStrike" spc="-1">
              <a:latin typeface="Arial"/>
            </a:endParaRPr>
          </a:p>
          <a:p>
            <a:pPr>
              <a:lnSpc>
                <a:spcPct val="100000"/>
              </a:lnSpc>
            </a:pPr>
            <a:r>
              <a:rPr lang="en-US" sz="2000" b="0" strike="noStrike" spc="-1">
                <a:solidFill>
                  <a:srgbClr val="FFFFFF"/>
                </a:solidFill>
                <a:latin typeface="Calibri"/>
                <a:ea typeface="DejaVu Sans"/>
              </a:rPr>
              <a:t> </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Challenge to obtain accurate and timely feedback.</a:t>
            </a:r>
            <a:endParaRPr lang="en-US" sz="2000" b="0" strike="noStrike" spc="-1">
              <a:latin typeface="Arial"/>
            </a:endParaRPr>
          </a:p>
          <a:p>
            <a:pPr marL="285840" indent="-285120">
              <a:lnSpc>
                <a:spcPct val="100000"/>
              </a:lnSpc>
              <a:buClr>
                <a:srgbClr val="FFFFFF"/>
              </a:buClr>
              <a:buFont typeface="Arial"/>
              <a:buChar char="•"/>
            </a:pPr>
            <a:r>
              <a:rPr lang="en-US" sz="2000" b="0" strike="noStrike" spc="-1">
                <a:solidFill>
                  <a:srgbClr val="FFFFFF"/>
                </a:solidFill>
                <a:latin typeface="Calibri"/>
                <a:ea typeface="DejaVu Sans"/>
              </a:rPr>
              <a:t>T-3 Mitigation: Implement a feature for users to give feedback if the application operated correctly after completing a move.</a:t>
            </a:r>
            <a:endParaRPr lang="en-US" sz="2000" b="0" strike="noStrike" spc="-1">
              <a:latin typeface="Arial"/>
            </a:endParaRPr>
          </a:p>
        </p:txBody>
      </p:sp>
      <p:pic>
        <p:nvPicPr>
          <p:cNvPr id="778" name="Picture 6"/>
          <p:cNvPicPr/>
          <p:nvPr/>
        </p:nvPicPr>
        <p:blipFill>
          <a:blip r:embed="rId3"/>
          <a:stretch/>
        </p:blipFill>
        <p:spPr>
          <a:xfrm>
            <a:off x="390600" y="4779720"/>
            <a:ext cx="5945040" cy="744840"/>
          </a:xfrm>
          <a:prstGeom prst="rect">
            <a:avLst/>
          </a:prstGeom>
          <a:ln>
            <a:noFill/>
          </a:ln>
        </p:spPr>
      </p:pic>
      <p:sp>
        <p:nvSpPr>
          <p:cNvPr id="9" name="TextShape 4">
            <a:extLst>
              <a:ext uri="{FF2B5EF4-FFF2-40B4-BE49-F238E27FC236}">
                <a16:creationId xmlns:a16="http://schemas.microsoft.com/office/drawing/2014/main" id="{B55E8EAE-4875-46F1-A123-8C07DFFA1BC7}"/>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pc="-1">
                <a:solidFill>
                  <a:srgbClr val="FFFFFF"/>
                </a:solidFill>
                <a:latin typeface="Gulim"/>
              </a:rPr>
              <a:t>CS 410 – Team Yellow – </a:t>
            </a:r>
            <a:r>
              <a:rPr lang="en-US" sz="1200" b="1" spc="-1" err="1">
                <a:solidFill>
                  <a:srgbClr val="FFFFFF"/>
                </a:solidFill>
                <a:latin typeface="Gulim"/>
              </a:rPr>
              <a:t>Load.In</a:t>
            </a:r>
            <a:r>
              <a:rPr lang="en-US" sz="1200" b="1" spc="-1">
                <a:solidFill>
                  <a:srgbClr val="FFFFFF"/>
                </a:solidFill>
                <a:latin typeface="Gulim"/>
              </a:rPr>
              <a:t> – Prototype Demo </a:t>
            </a:r>
            <a:endParaRPr lang="en-US" sz="1200" spc="-1">
              <a:latin typeface="Times New Roman"/>
            </a:endParaRPr>
          </a:p>
        </p:txBody>
      </p:sp>
      <p:sp>
        <p:nvSpPr>
          <p:cNvPr id="10" name="CustomShape 2">
            <a:extLst>
              <a:ext uri="{FF2B5EF4-FFF2-40B4-BE49-F238E27FC236}">
                <a16:creationId xmlns:a16="http://schemas.microsoft.com/office/drawing/2014/main" id="{A88D9EF2-DD0E-40A8-B2A2-105FCB9CB1BC}"/>
              </a:ext>
            </a:extLst>
          </p:cNvPr>
          <p:cNvSpPr/>
          <p:nvPr/>
        </p:nvSpPr>
        <p:spPr>
          <a:xfrm>
            <a:off x="841841" y="12048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a:t>
            </a:r>
            <a:r>
              <a:rPr lang="en-US" sz="4400" b="0" strike="noStrike" spc="-1">
                <a:solidFill>
                  <a:schemeClr val="bg2"/>
                </a:solidFill>
                <a:latin typeface="Gulim"/>
                <a:ea typeface="DejaVu Sans"/>
              </a:rPr>
              <a:t>Technical Risks</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DC680790-68E4-492B-BC1B-1710BE54810B}"/>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12</a:t>
            </a:fld>
            <a:endParaRPr lang="en-US" sz="1200" b="0" strike="noStrike" spc="-1">
              <a:latin typeface="Arial"/>
            </a:endParaRPr>
          </a:p>
        </p:txBody>
      </p:sp>
      <p:sp>
        <p:nvSpPr>
          <p:cNvPr id="8" name="CustomShape 4">
            <a:extLst>
              <a:ext uri="{FF2B5EF4-FFF2-40B4-BE49-F238E27FC236}">
                <a16:creationId xmlns:a16="http://schemas.microsoft.com/office/drawing/2014/main" id="{6CF17523-B33F-4F80-B3CA-79BF8ED8AAB9}"/>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4/26/2021</a:t>
            </a:fld>
            <a:endParaRPr lang="en-US" sz="1200" b="0" strike="noStrike" spc="-1">
              <a:latin typeface="Arial"/>
            </a:endParaRPr>
          </a:p>
        </p:txBody>
      </p:sp>
      <p:sp>
        <p:nvSpPr>
          <p:cNvPr id="10" name="CustomShape 5">
            <a:extLst>
              <a:ext uri="{FF2B5EF4-FFF2-40B4-BE49-F238E27FC236}">
                <a16:creationId xmlns:a16="http://schemas.microsoft.com/office/drawing/2014/main" id="{222D5A09-F08D-4C7F-BE41-FC5E0B13B481}"/>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411 – Team Yellow – Load.In – Prototype Demo </a:t>
            </a:r>
            <a:endParaRPr lang="en-US" sz="1200" b="0" strike="noStrike" spc="-1">
              <a:latin typeface="Arial"/>
            </a:endParaRPr>
          </a:p>
        </p:txBody>
      </p:sp>
      <p:sp>
        <p:nvSpPr>
          <p:cNvPr id="7" name="TextBox 6">
            <a:extLst>
              <a:ext uri="{FF2B5EF4-FFF2-40B4-BE49-F238E27FC236}">
                <a16:creationId xmlns:a16="http://schemas.microsoft.com/office/drawing/2014/main" id="{5D52A54A-6037-4006-A6F2-DF7A16F41E0D}"/>
              </a:ext>
            </a:extLst>
          </p:cNvPr>
          <p:cNvSpPr txBox="1"/>
          <p:nvPr/>
        </p:nvSpPr>
        <p:spPr>
          <a:xfrm>
            <a:off x="914400" y="1476202"/>
            <a:ext cx="4114080" cy="50783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solidFill>
                  <a:schemeClr val="bg1"/>
                </a:solidFill>
              </a:rPr>
              <a:t>Registration &amp; Login</a:t>
            </a:r>
          </a:p>
          <a:p>
            <a:pPr lvl="1"/>
            <a:r>
              <a:rPr lang="en-US" sz="1400">
                <a:solidFill>
                  <a:schemeClr val="bg1"/>
                </a:solidFill>
              </a:rPr>
              <a:t>Presenter: Chris</a:t>
            </a:r>
          </a:p>
          <a:p>
            <a:pPr marL="285750" indent="-285750">
              <a:buFont typeface="Arial" panose="020B0604020202020204" pitchFamily="34" charset="0"/>
              <a:buChar char="•"/>
            </a:pPr>
            <a:r>
              <a:rPr lang="en-US" sz="2000">
                <a:solidFill>
                  <a:schemeClr val="bg1"/>
                </a:solidFill>
              </a:rPr>
              <a:t>Expert Tips &amp; Tricks</a:t>
            </a:r>
          </a:p>
          <a:p>
            <a:pPr lvl="1"/>
            <a:r>
              <a:rPr lang="en-US" sz="1400">
                <a:solidFill>
                  <a:schemeClr val="bg1"/>
                </a:solidFill>
              </a:rPr>
              <a:t>Presenter: Paul and Lance</a:t>
            </a:r>
          </a:p>
          <a:p>
            <a:pPr marL="285750" indent="-285750">
              <a:buFont typeface="Arial" panose="020B0604020202020204" pitchFamily="34" charset="0"/>
              <a:buChar char="•"/>
            </a:pPr>
            <a:r>
              <a:rPr lang="en-US" sz="2000">
                <a:solidFill>
                  <a:schemeClr val="bg1"/>
                </a:solidFill>
              </a:rPr>
              <a:t>Move Inventory</a:t>
            </a:r>
          </a:p>
          <a:p>
            <a:pPr lvl="1"/>
            <a:r>
              <a:rPr lang="en-US" sz="1400">
                <a:solidFill>
                  <a:schemeClr val="bg1"/>
                </a:solidFill>
              </a:rPr>
              <a:t>Presenter: Chris and Greg</a:t>
            </a:r>
          </a:p>
          <a:p>
            <a:pPr marL="285750" indent="-285750">
              <a:buFont typeface="Arial" panose="020B0604020202020204" pitchFamily="34" charset="0"/>
              <a:buChar char="•"/>
            </a:pPr>
            <a:r>
              <a:rPr lang="en-US" sz="2000">
                <a:solidFill>
                  <a:schemeClr val="bg1"/>
                </a:solidFill>
              </a:rPr>
              <a:t>Logistics Planner</a:t>
            </a:r>
          </a:p>
          <a:p>
            <a:pPr lvl="1"/>
            <a:r>
              <a:rPr lang="en-US" sz="1400">
                <a:solidFill>
                  <a:schemeClr val="bg1"/>
                </a:solidFill>
              </a:rPr>
              <a:t>Presenter: Paul</a:t>
            </a:r>
          </a:p>
          <a:p>
            <a:pPr marL="285750" indent="-285750">
              <a:buFont typeface="Arial" panose="020B0604020202020204" pitchFamily="34" charset="0"/>
              <a:buChar char="•"/>
            </a:pPr>
            <a:r>
              <a:rPr lang="en-US" sz="2000">
                <a:solidFill>
                  <a:schemeClr val="bg1"/>
                </a:solidFill>
              </a:rPr>
              <a:t>Load Plan Navigator</a:t>
            </a:r>
          </a:p>
          <a:p>
            <a:pPr lvl="1"/>
            <a:r>
              <a:rPr lang="en-US" sz="1400">
                <a:solidFill>
                  <a:schemeClr val="bg1"/>
                </a:solidFill>
              </a:rPr>
              <a:t>Presenter: Jason and Byron</a:t>
            </a:r>
          </a:p>
          <a:p>
            <a:pPr marL="285750" indent="-285750">
              <a:buFont typeface="Arial" panose="020B0604020202020204" pitchFamily="34" charset="0"/>
              <a:buChar char="•"/>
            </a:pPr>
            <a:r>
              <a:rPr lang="en-US" sz="2000">
                <a:solidFill>
                  <a:schemeClr val="bg1"/>
                </a:solidFill>
              </a:rPr>
              <a:t>Case Study</a:t>
            </a:r>
          </a:p>
          <a:p>
            <a:pPr lvl="1"/>
            <a:r>
              <a:rPr lang="en-US" sz="1400">
                <a:solidFill>
                  <a:schemeClr val="bg1"/>
                </a:solidFill>
              </a:rPr>
              <a:t>Presenter: Chris</a:t>
            </a:r>
          </a:p>
          <a:p>
            <a:pPr marL="285750" indent="-285750">
              <a:buFont typeface="Arial" panose="020B0604020202020204" pitchFamily="34" charset="0"/>
              <a:buChar char="•"/>
            </a:pPr>
            <a:r>
              <a:rPr lang="en-US" sz="2000">
                <a:solidFill>
                  <a:schemeClr val="bg1"/>
                </a:solidFill>
              </a:rPr>
              <a:t>Random Move Inventory</a:t>
            </a:r>
          </a:p>
          <a:p>
            <a:pPr lvl="1"/>
            <a:r>
              <a:rPr lang="en-US" sz="1400">
                <a:solidFill>
                  <a:schemeClr val="bg1"/>
                </a:solidFill>
              </a:rPr>
              <a:t>Presenter: Jason</a:t>
            </a:r>
          </a:p>
          <a:p>
            <a:pPr marL="285750" indent="-285750">
              <a:buFont typeface="Arial" panose="020B0604020202020204" pitchFamily="34" charset="0"/>
              <a:buChar char="•"/>
            </a:pPr>
            <a:r>
              <a:rPr lang="en-US" sz="2000">
                <a:solidFill>
                  <a:schemeClr val="bg1"/>
                </a:solidFill>
              </a:rPr>
              <a:t>Tour of Backend</a:t>
            </a:r>
          </a:p>
          <a:p>
            <a:pPr lvl="1"/>
            <a:r>
              <a:rPr lang="en-US" sz="1400">
                <a:solidFill>
                  <a:schemeClr val="bg1"/>
                </a:solidFill>
              </a:rPr>
              <a:t>Presenter: Byron and Lance</a:t>
            </a:r>
          </a:p>
          <a:p>
            <a:pPr marL="285750" indent="-285750">
              <a:buFont typeface="Arial" panose="020B0604020202020204" pitchFamily="34" charset="0"/>
              <a:buChar char="•"/>
            </a:pPr>
            <a:r>
              <a:rPr lang="en-US" sz="2000">
                <a:solidFill>
                  <a:schemeClr val="bg1"/>
                </a:solidFill>
              </a:rPr>
              <a:t>Q&amp;A</a:t>
            </a:r>
          </a:p>
          <a:p>
            <a:pPr marL="285750" indent="-285750">
              <a:buFont typeface="Arial" panose="020B0604020202020204" pitchFamily="34" charset="0"/>
              <a:buChar char="•"/>
            </a:pPr>
            <a:endParaRPr lang="en-US" sz="2000">
              <a:solidFill>
                <a:schemeClr val="bg1"/>
              </a:solidFill>
            </a:endParaRPr>
          </a:p>
        </p:txBody>
      </p:sp>
      <p:sp>
        <p:nvSpPr>
          <p:cNvPr id="9" name="CustomShape 2">
            <a:extLst>
              <a:ext uri="{FF2B5EF4-FFF2-40B4-BE49-F238E27FC236}">
                <a16:creationId xmlns:a16="http://schemas.microsoft.com/office/drawing/2014/main" id="{7709C8F3-6A22-4D45-8ECB-D8461AB84E19}"/>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chemeClr val="bg2"/>
                </a:solidFill>
                <a:latin typeface="Gulim"/>
              </a:rPr>
              <a:t> Prototype Demonstration</a:t>
            </a:r>
            <a:endParaRPr lang="en-US" sz="4400" b="0" strike="noStrike" spc="-1">
              <a:solidFill>
                <a:schemeClr val="bg2"/>
              </a:solidFill>
              <a:latin typeface="Arial"/>
            </a:endParaRPr>
          </a:p>
        </p:txBody>
      </p:sp>
      <p:sp>
        <p:nvSpPr>
          <p:cNvPr id="2" name="TextBox 1">
            <a:extLst>
              <a:ext uri="{FF2B5EF4-FFF2-40B4-BE49-F238E27FC236}">
                <a16:creationId xmlns:a16="http://schemas.microsoft.com/office/drawing/2014/main" id="{92710DDC-AE0A-4954-A88F-D30DB0337A3C}"/>
              </a:ext>
            </a:extLst>
          </p:cNvPr>
          <p:cNvSpPr txBox="1"/>
          <p:nvPr/>
        </p:nvSpPr>
        <p:spPr>
          <a:xfrm>
            <a:off x="5645020" y="1371600"/>
            <a:ext cx="5281127" cy="2031325"/>
          </a:xfrm>
          <a:prstGeom prst="rect">
            <a:avLst/>
          </a:prstGeom>
          <a:noFill/>
        </p:spPr>
        <p:txBody>
          <a:bodyPr wrap="square" rtlCol="0">
            <a:spAutoFit/>
          </a:bodyPr>
          <a:lstStyle/>
          <a:p>
            <a:r>
              <a:rPr lang="en-US">
                <a:solidFill>
                  <a:schemeClr val="bg1"/>
                </a:solidFill>
              </a:rPr>
              <a:t>Assumptions:</a:t>
            </a:r>
          </a:p>
          <a:p>
            <a:pPr marL="285750" indent="-285750">
              <a:buFont typeface="Arial" panose="020B0604020202020204" pitchFamily="34" charset="0"/>
              <a:buChar char="•"/>
            </a:pPr>
            <a:r>
              <a:rPr lang="en-US">
                <a:solidFill>
                  <a:schemeClr val="bg1"/>
                </a:solidFill>
              </a:rPr>
              <a:t>Everything is a box (only support width, height and length)</a:t>
            </a:r>
          </a:p>
          <a:p>
            <a:pPr marL="285750" indent="-285750">
              <a:buFont typeface="Arial" panose="020B0604020202020204" pitchFamily="34" charset="0"/>
              <a:buChar char="•"/>
            </a:pPr>
            <a:r>
              <a:rPr lang="en-US">
                <a:solidFill>
                  <a:schemeClr val="bg1"/>
                </a:solidFill>
              </a:rPr>
              <a:t>Boxes that are too big won’t go on the truck</a:t>
            </a:r>
          </a:p>
          <a:p>
            <a:pPr marL="285750" indent="-285750">
              <a:buFont typeface="Arial" panose="020B0604020202020204" pitchFamily="34" charset="0"/>
              <a:buChar char="•"/>
            </a:pPr>
            <a:r>
              <a:rPr lang="en-US">
                <a:solidFill>
                  <a:schemeClr val="bg1"/>
                </a:solidFill>
              </a:rPr>
              <a:t>No rotation in load plan generation</a:t>
            </a:r>
          </a:p>
          <a:p>
            <a:pPr marL="285750" indent="-285750">
              <a:buFont typeface="Arial" panose="020B0604020202020204" pitchFamily="34" charset="0"/>
              <a:buChar char="•"/>
            </a:pPr>
            <a:r>
              <a:rPr lang="en-US">
                <a:solidFill>
                  <a:schemeClr val="bg1"/>
                </a:solidFill>
              </a:rPr>
              <a:t>3 trips per day used to calculate daily truck rental costs</a:t>
            </a:r>
          </a:p>
        </p:txBody>
      </p:sp>
      <p:sp>
        <p:nvSpPr>
          <p:cNvPr id="11" name="TextBox 10">
            <a:extLst>
              <a:ext uri="{FF2B5EF4-FFF2-40B4-BE49-F238E27FC236}">
                <a16:creationId xmlns:a16="http://schemas.microsoft.com/office/drawing/2014/main" id="{A4718404-969F-40EF-B0E1-1730A6A9FEBC}"/>
              </a:ext>
            </a:extLst>
          </p:cNvPr>
          <p:cNvSpPr txBox="1"/>
          <p:nvPr/>
        </p:nvSpPr>
        <p:spPr>
          <a:xfrm>
            <a:off x="5645020" y="3888659"/>
            <a:ext cx="5281127" cy="1754326"/>
          </a:xfrm>
          <a:prstGeom prst="rect">
            <a:avLst/>
          </a:prstGeom>
          <a:noFill/>
        </p:spPr>
        <p:txBody>
          <a:bodyPr wrap="square" rtlCol="0">
            <a:spAutoFit/>
          </a:bodyPr>
          <a:lstStyle/>
          <a:p>
            <a:r>
              <a:rPr lang="en-US">
                <a:solidFill>
                  <a:schemeClr val="bg1"/>
                </a:solidFill>
              </a:rPr>
              <a:t>Dev Environment:</a:t>
            </a:r>
          </a:p>
          <a:p>
            <a:pPr marL="285750" indent="-285750">
              <a:buFont typeface="Arial" panose="020B0604020202020204" pitchFamily="34" charset="0"/>
              <a:buChar char="•"/>
            </a:pPr>
            <a:r>
              <a:rPr lang="en-US">
                <a:solidFill>
                  <a:schemeClr val="bg1"/>
                </a:solidFill>
              </a:rPr>
              <a:t>Ubuntu</a:t>
            </a:r>
          </a:p>
          <a:p>
            <a:pPr marL="285750" indent="-285750">
              <a:buFont typeface="Arial" panose="020B0604020202020204" pitchFamily="34" charset="0"/>
              <a:buChar char="•"/>
            </a:pPr>
            <a:r>
              <a:rPr lang="en-US">
                <a:solidFill>
                  <a:schemeClr val="bg1"/>
                </a:solidFill>
              </a:rPr>
              <a:t>Virtual Machines</a:t>
            </a:r>
          </a:p>
          <a:p>
            <a:pPr marL="285750" indent="-285750">
              <a:buFont typeface="Arial" panose="020B0604020202020204" pitchFamily="34" charset="0"/>
              <a:buChar char="•"/>
            </a:pPr>
            <a:r>
              <a:rPr lang="en-US">
                <a:solidFill>
                  <a:schemeClr val="bg1"/>
                </a:solidFill>
              </a:rPr>
              <a:t>Docker</a:t>
            </a:r>
          </a:p>
          <a:p>
            <a:pPr marL="285750" indent="-285750">
              <a:buFont typeface="Arial" panose="020B0604020202020204" pitchFamily="34" charset="0"/>
              <a:buChar char="•"/>
            </a:pPr>
            <a:r>
              <a:rPr lang="en-US">
                <a:solidFill>
                  <a:schemeClr val="bg1"/>
                </a:solidFill>
              </a:rPr>
              <a:t>Android Studio</a:t>
            </a:r>
          </a:p>
          <a:p>
            <a:pPr marL="285750" indent="-285750">
              <a:buFont typeface="Arial" panose="020B0604020202020204" pitchFamily="34" charset="0"/>
              <a:buChar char="•"/>
            </a:pPr>
            <a:r>
              <a:rPr lang="en-US">
                <a:solidFill>
                  <a:schemeClr val="bg1"/>
                </a:solidFill>
              </a:rPr>
              <a:t>Virtual Phone Device</a:t>
            </a:r>
          </a:p>
        </p:txBody>
      </p:sp>
    </p:spTree>
    <p:extLst>
      <p:ext uri="{BB962C8B-B14F-4D97-AF65-F5344CB8AC3E}">
        <p14:creationId xmlns:p14="http://schemas.microsoft.com/office/powerpoint/2010/main" val="3350362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DC680790-68E4-492B-BC1B-1710BE54810B}"/>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13</a:t>
            </a:fld>
            <a:endParaRPr lang="en-US" sz="1200" b="0" strike="noStrike" spc="-1">
              <a:latin typeface="Arial"/>
            </a:endParaRPr>
          </a:p>
        </p:txBody>
      </p:sp>
      <p:sp>
        <p:nvSpPr>
          <p:cNvPr id="8" name="CustomShape 4">
            <a:extLst>
              <a:ext uri="{FF2B5EF4-FFF2-40B4-BE49-F238E27FC236}">
                <a16:creationId xmlns:a16="http://schemas.microsoft.com/office/drawing/2014/main" id="{6CF17523-B33F-4F80-B3CA-79BF8ED8AAB9}"/>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4/26/2021</a:t>
            </a:fld>
            <a:endParaRPr lang="en-US" sz="1200" b="0" strike="noStrike" spc="-1">
              <a:latin typeface="Arial"/>
            </a:endParaRPr>
          </a:p>
        </p:txBody>
      </p:sp>
      <p:sp>
        <p:nvSpPr>
          <p:cNvPr id="10" name="CustomShape 5">
            <a:extLst>
              <a:ext uri="{FF2B5EF4-FFF2-40B4-BE49-F238E27FC236}">
                <a16:creationId xmlns:a16="http://schemas.microsoft.com/office/drawing/2014/main" id="{222D5A09-F08D-4C7F-BE41-FC5E0B13B481}"/>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411 – Team Yellow – Load.In – Prototype Demo </a:t>
            </a:r>
            <a:endParaRPr lang="en-US" sz="1200" b="0" strike="noStrike" spc="-1">
              <a:latin typeface="Arial"/>
            </a:endParaRPr>
          </a:p>
        </p:txBody>
      </p:sp>
      <p:sp>
        <p:nvSpPr>
          <p:cNvPr id="7" name="TextBox 6">
            <a:extLst>
              <a:ext uri="{FF2B5EF4-FFF2-40B4-BE49-F238E27FC236}">
                <a16:creationId xmlns:a16="http://schemas.microsoft.com/office/drawing/2014/main" id="{5D52A54A-6037-4006-A6F2-DF7A16F41E0D}"/>
              </a:ext>
            </a:extLst>
          </p:cNvPr>
          <p:cNvSpPr txBox="1"/>
          <p:nvPr/>
        </p:nvSpPr>
        <p:spPr>
          <a:xfrm>
            <a:off x="914400" y="1476202"/>
            <a:ext cx="10438560" cy="612475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800">
                <a:solidFill>
                  <a:schemeClr val="bg1"/>
                </a:solidFill>
              </a:rPr>
              <a:t>Photogrammetry for box measurements</a:t>
            </a:r>
          </a:p>
          <a:p>
            <a:endParaRPr lang="en-US" sz="2800">
              <a:solidFill>
                <a:schemeClr val="bg1"/>
              </a:solidFill>
            </a:endParaRPr>
          </a:p>
          <a:p>
            <a:pPr marL="285750" indent="-285750">
              <a:buFont typeface="Arial" panose="020B0604020202020204" pitchFamily="34" charset="0"/>
              <a:buChar char="•"/>
            </a:pPr>
            <a:r>
              <a:rPr lang="en-US" sz="2800">
                <a:solidFill>
                  <a:schemeClr val="bg1"/>
                </a:solidFill>
              </a:rPr>
              <a:t>Load Plan – Rotation</a:t>
            </a:r>
          </a:p>
          <a:p>
            <a:endParaRPr lang="en-US" sz="2800">
              <a:solidFill>
                <a:schemeClr val="bg1"/>
              </a:solidFill>
            </a:endParaRPr>
          </a:p>
          <a:p>
            <a:pPr marL="285750" indent="-285750">
              <a:buFont typeface="Arial" panose="020B0604020202020204" pitchFamily="34" charset="0"/>
              <a:buChar char="•"/>
            </a:pPr>
            <a:r>
              <a:rPr lang="en-US" sz="2800">
                <a:solidFill>
                  <a:schemeClr val="bg1"/>
                </a:solidFill>
              </a:rPr>
              <a:t>Load Plan Generation as a Background Service</a:t>
            </a:r>
          </a:p>
          <a:p>
            <a:endParaRPr lang="en-US" sz="2800">
              <a:solidFill>
                <a:schemeClr val="bg1"/>
              </a:solidFill>
            </a:endParaRPr>
          </a:p>
          <a:p>
            <a:pPr marL="285750" indent="-285750">
              <a:buFont typeface="Arial" panose="020B0604020202020204" pitchFamily="34" charset="0"/>
              <a:buChar char="•"/>
            </a:pPr>
            <a:r>
              <a:rPr lang="en-US" sz="2800">
                <a:solidFill>
                  <a:schemeClr val="bg1"/>
                </a:solidFill>
              </a:rPr>
              <a:t>Sharing Load Plans between devices</a:t>
            </a:r>
          </a:p>
          <a:p>
            <a:pPr marL="285750" indent="-285750">
              <a:buFont typeface="Arial" panose="020B0604020202020204" pitchFamily="34" charset="0"/>
              <a:buChar char="•"/>
            </a:pPr>
            <a:endParaRPr lang="en-US" sz="2800">
              <a:solidFill>
                <a:schemeClr val="bg1"/>
              </a:solidFill>
            </a:endParaRPr>
          </a:p>
          <a:p>
            <a:pPr marL="285750" indent="-285750">
              <a:buFont typeface="Arial" panose="020B0604020202020204" pitchFamily="34" charset="0"/>
              <a:buChar char="•"/>
            </a:pPr>
            <a:r>
              <a:rPr lang="en-US" sz="2800">
                <a:solidFill>
                  <a:schemeClr val="bg1"/>
                </a:solidFill>
              </a:rPr>
              <a:t>Analytics</a:t>
            </a:r>
          </a:p>
          <a:p>
            <a:pPr marL="285750" indent="-285750">
              <a:buFont typeface="Arial" panose="020B0604020202020204" pitchFamily="34" charset="0"/>
              <a:buChar char="•"/>
            </a:pPr>
            <a:endParaRPr lang="en-US" sz="2800">
              <a:solidFill>
                <a:schemeClr val="bg1"/>
              </a:solidFill>
            </a:endParaRPr>
          </a:p>
          <a:p>
            <a:pPr marL="285750" indent="-285750">
              <a:buFont typeface="Arial" panose="020B0604020202020204" pitchFamily="34" charset="0"/>
              <a:buChar char="•"/>
            </a:pPr>
            <a:r>
              <a:rPr lang="en-US" sz="2800">
                <a:solidFill>
                  <a:schemeClr val="bg1"/>
                </a:solidFill>
              </a:rPr>
              <a:t>Vendor Synchronization</a:t>
            </a:r>
          </a:p>
          <a:p>
            <a:pPr marL="285750" indent="-285750">
              <a:buFont typeface="Arial" panose="020B0604020202020204" pitchFamily="34" charset="0"/>
              <a:buChar char="•"/>
            </a:pPr>
            <a:endParaRPr lang="en-US" sz="2800">
              <a:solidFill>
                <a:schemeClr val="bg1"/>
              </a:solidFill>
            </a:endParaRPr>
          </a:p>
          <a:p>
            <a:pPr marL="285750" indent="-285750">
              <a:buFont typeface="Arial" panose="020B0604020202020204" pitchFamily="34" charset="0"/>
              <a:buChar char="•"/>
            </a:pPr>
            <a:endParaRPr lang="en-US" sz="2800">
              <a:solidFill>
                <a:schemeClr val="bg1"/>
              </a:solidFill>
            </a:endParaRPr>
          </a:p>
          <a:p>
            <a:pPr marL="285750" indent="-285750">
              <a:buFont typeface="Arial" panose="020B0604020202020204" pitchFamily="34" charset="0"/>
              <a:buChar char="•"/>
            </a:pPr>
            <a:endParaRPr lang="en-US" sz="2800">
              <a:solidFill>
                <a:schemeClr val="bg1"/>
              </a:solidFill>
            </a:endParaRPr>
          </a:p>
        </p:txBody>
      </p:sp>
      <p:sp>
        <p:nvSpPr>
          <p:cNvPr id="9" name="CustomShape 2">
            <a:extLst>
              <a:ext uri="{FF2B5EF4-FFF2-40B4-BE49-F238E27FC236}">
                <a16:creationId xmlns:a16="http://schemas.microsoft.com/office/drawing/2014/main" id="{7709C8F3-6A22-4D45-8ECB-D8461AB84E19}"/>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chemeClr val="bg2"/>
                </a:solidFill>
                <a:latin typeface="Gulim"/>
              </a:rPr>
              <a:t> Future Plans</a:t>
            </a:r>
            <a:endParaRPr lang="en-US" sz="4400" b="0" strike="noStrike" spc="-1">
              <a:solidFill>
                <a:schemeClr val="bg2"/>
              </a:solidFill>
              <a:latin typeface="Arial"/>
            </a:endParaRPr>
          </a:p>
        </p:txBody>
      </p:sp>
    </p:spTree>
    <p:extLst>
      <p:ext uri="{BB962C8B-B14F-4D97-AF65-F5344CB8AC3E}">
        <p14:creationId xmlns:p14="http://schemas.microsoft.com/office/powerpoint/2010/main" val="2407828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TextShape 1"/>
          <p:cNvSpPr txBox="1"/>
          <p:nvPr/>
        </p:nvSpPr>
        <p:spPr>
          <a:xfrm>
            <a:off x="8610480" y="6311880"/>
            <a:ext cx="2742840" cy="545760"/>
          </a:xfrm>
          <a:prstGeom prst="rect">
            <a:avLst/>
          </a:prstGeom>
          <a:noFill/>
          <a:ln>
            <a:noFill/>
          </a:ln>
        </p:spPr>
        <p:txBody>
          <a:bodyPr anchor="ctr">
            <a:noAutofit/>
          </a:bodyPr>
          <a:lstStyle/>
          <a:p>
            <a:pPr algn="r">
              <a:lnSpc>
                <a:spcPct val="100000"/>
              </a:lnSpc>
            </a:pPr>
            <a:fld id="{D3B892FC-90D1-4496-AE2B-9D4BB0E1D2B7}" type="slidenum">
              <a:rPr lang="en-US" sz="1200" b="1" strike="noStrike" spc="-1">
                <a:solidFill>
                  <a:srgbClr val="FFFFFF"/>
                </a:solidFill>
                <a:latin typeface="Arial"/>
                <a:ea typeface="DejaVu Sans"/>
              </a:rPr>
              <a:t>14</a:t>
            </a:fld>
            <a:endParaRPr lang="en-US" sz="1200" b="0" strike="noStrike" spc="-1">
              <a:latin typeface="Times New Roman"/>
            </a:endParaRPr>
          </a:p>
        </p:txBody>
      </p:sp>
      <p:sp>
        <p:nvSpPr>
          <p:cNvPr id="799" name="CustomShape 2"/>
          <p:cNvSpPr/>
          <p:nvPr/>
        </p:nvSpPr>
        <p:spPr>
          <a:xfrm>
            <a:off x="0" y="0"/>
            <a:ext cx="12191760" cy="6857640"/>
          </a:xfrm>
          <a:prstGeom prst="rect">
            <a:avLst/>
          </a:prstGeom>
          <a:solidFill>
            <a:srgbClr val="70D2A3"/>
          </a:solidFill>
          <a:ln>
            <a:noFill/>
          </a:ln>
        </p:spPr>
        <p:style>
          <a:lnRef idx="2">
            <a:schemeClr val="accent1">
              <a:shade val="50000"/>
            </a:schemeClr>
          </a:lnRef>
          <a:fillRef idx="1">
            <a:schemeClr val="accent1"/>
          </a:fillRef>
          <a:effectRef idx="0">
            <a:schemeClr val="accent1"/>
          </a:effectRef>
          <a:fontRef idx="minor"/>
        </p:style>
      </p:sp>
      <p:grpSp>
        <p:nvGrpSpPr>
          <p:cNvPr id="800" name="Group 3"/>
          <p:cNvGrpSpPr/>
          <p:nvPr/>
        </p:nvGrpSpPr>
        <p:grpSpPr>
          <a:xfrm>
            <a:off x="5580212" y="749047"/>
            <a:ext cx="923400" cy="1568160"/>
            <a:chOff x="5634000" y="2640600"/>
            <a:chExt cx="923400" cy="1568160"/>
          </a:xfrm>
        </p:grpSpPr>
        <p:grpSp>
          <p:nvGrpSpPr>
            <p:cNvPr id="801" name="Group 4"/>
            <p:cNvGrpSpPr/>
            <p:nvPr/>
          </p:nvGrpSpPr>
          <p:grpSpPr>
            <a:xfrm>
              <a:off x="5634000" y="2640600"/>
              <a:ext cx="923400" cy="916920"/>
              <a:chOff x="5634000" y="2640600"/>
              <a:chExt cx="923400" cy="916920"/>
            </a:xfrm>
          </p:grpSpPr>
          <p:grpSp>
            <p:nvGrpSpPr>
              <p:cNvPr id="802" name="Group 5"/>
              <p:cNvGrpSpPr/>
              <p:nvPr/>
            </p:nvGrpSpPr>
            <p:grpSpPr>
              <a:xfrm>
                <a:off x="5634000" y="2640600"/>
                <a:ext cx="923400" cy="916920"/>
                <a:chOff x="5634000" y="2640600"/>
                <a:chExt cx="923400" cy="916920"/>
              </a:xfrm>
            </p:grpSpPr>
            <p:sp>
              <p:nvSpPr>
                <p:cNvPr id="803" name="CustomShape 6"/>
                <p:cNvSpPr/>
                <p:nvPr/>
              </p:nvSpPr>
              <p:spPr>
                <a:xfrm>
                  <a:off x="56340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4" name="CustomShape 7"/>
                <p:cNvSpPr/>
                <p:nvPr/>
              </p:nvSpPr>
              <p:spPr>
                <a:xfrm>
                  <a:off x="596628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5" name="CustomShape 8"/>
                <p:cNvSpPr/>
                <p:nvPr/>
              </p:nvSpPr>
              <p:spPr>
                <a:xfrm>
                  <a:off x="629352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6" name="CustomShape 9"/>
                <p:cNvSpPr/>
                <p:nvPr/>
              </p:nvSpPr>
              <p:spPr>
                <a:xfrm>
                  <a:off x="6298200" y="264060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7" name="CustomShape 10"/>
              <p:cNvSpPr/>
              <p:nvPr/>
            </p:nvSpPr>
            <p:spPr>
              <a:xfrm>
                <a:off x="5966280" y="329832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08" name="CustomShape 11"/>
              <p:cNvSpPr/>
              <p:nvPr/>
            </p:nvSpPr>
            <p:spPr>
              <a:xfrm>
                <a:off x="6293520" y="29667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09" name="CustomShape 12"/>
            <p:cNvSpPr/>
            <p:nvPr/>
          </p:nvSpPr>
          <p:spPr>
            <a:xfrm>
              <a:off x="5966280" y="3949560"/>
              <a:ext cx="259200" cy="25920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2" name="Picture 1" descr="A picture containing silhouette&#10;&#10;Description automatically generated">
            <a:extLst>
              <a:ext uri="{FF2B5EF4-FFF2-40B4-BE49-F238E27FC236}">
                <a16:creationId xmlns:a16="http://schemas.microsoft.com/office/drawing/2014/main" id="{CF6A964F-7582-4EB8-B326-838E98DB4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035" y="2124635"/>
            <a:ext cx="5235389" cy="5235389"/>
          </a:xfrm>
          <a:prstGeom prst="rect">
            <a:avLst/>
          </a:prstGeom>
        </p:spPr>
      </p:pic>
    </p:spTree>
    <p:extLst>
      <p:ext uri="{BB962C8B-B14F-4D97-AF65-F5344CB8AC3E}">
        <p14:creationId xmlns:p14="http://schemas.microsoft.com/office/powerpoint/2010/main" val="4119810278"/>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1A099C6E-633A-4C20-8213-942E044821C5}" type="datetime1">
              <a:rPr lang="en-US" sz="1200" b="1" strike="noStrike" spc="-1">
                <a:solidFill>
                  <a:srgbClr val="FFFFFF"/>
                </a:solidFill>
                <a:latin typeface="Gulim"/>
                <a:ea typeface="DejaVu Sans"/>
              </a:rPr>
              <a:t>4/26/2021</a:t>
            </a:fld>
            <a:endParaRPr lang="en-US" sz="1200" b="0" strike="noStrike" spc="-1">
              <a:latin typeface="Arial"/>
            </a:endParaRPr>
          </a:p>
        </p:txBody>
      </p:sp>
      <p:sp>
        <p:nvSpPr>
          <p:cNvPr id="575"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E16C068-51A0-4166-83B0-77175B0DBBFB}" type="slidenum">
              <a:rPr lang="en-US" sz="1200" b="1" strike="noStrike" spc="-1">
                <a:solidFill>
                  <a:srgbClr val="FFFFFF"/>
                </a:solidFill>
                <a:latin typeface="Gulim"/>
                <a:ea typeface="DejaVu Sans"/>
              </a:rPr>
              <a:t>2</a:t>
            </a:fld>
            <a:endParaRPr lang="en-US" sz="1200" b="0" strike="noStrike" spc="-1">
              <a:latin typeface="Arial"/>
            </a:endParaRPr>
          </a:p>
        </p:txBody>
      </p:sp>
      <p:pic>
        <p:nvPicPr>
          <p:cNvPr id="577" name="Byron" descr="A person looking at the camera&#10;&#10;Description automatically generated"/>
          <p:cNvPicPr/>
          <p:nvPr/>
        </p:nvPicPr>
        <p:blipFill>
          <a:blip r:embed="rId3"/>
          <a:srcRect t="12499" b="12499"/>
          <a:stretch/>
        </p:blipFill>
        <p:spPr>
          <a:xfrm>
            <a:off x="6438433" y="3700951"/>
            <a:ext cx="2107440" cy="2107440"/>
          </a:xfrm>
          <a:prstGeom prst="rect">
            <a:avLst/>
          </a:prstGeom>
          <a:ln>
            <a:noFill/>
          </a:ln>
        </p:spPr>
      </p:pic>
      <p:pic>
        <p:nvPicPr>
          <p:cNvPr id="578" name="Lance" descr="A person wearing a blue hat&#10;&#10;Description automatically generated"/>
          <p:cNvPicPr/>
          <p:nvPr/>
        </p:nvPicPr>
        <p:blipFill>
          <a:blip r:embed="rId4"/>
          <a:srcRect t="10945" b="10945"/>
          <a:stretch/>
        </p:blipFill>
        <p:spPr>
          <a:xfrm>
            <a:off x="4027755" y="1101608"/>
            <a:ext cx="2107440" cy="2107440"/>
          </a:xfrm>
          <a:prstGeom prst="rect">
            <a:avLst/>
          </a:prstGeom>
          <a:ln>
            <a:noFill/>
          </a:ln>
        </p:spPr>
      </p:pic>
      <p:pic>
        <p:nvPicPr>
          <p:cNvPr id="579" name="Greg" descr="A person posing for the camera&#10;&#10;Description automatically generated"/>
          <p:cNvPicPr/>
          <p:nvPr/>
        </p:nvPicPr>
        <p:blipFill>
          <a:blip r:embed="rId5"/>
          <a:srcRect l="-403" t="11885" r="403" b="31891"/>
          <a:stretch/>
        </p:blipFill>
        <p:spPr>
          <a:xfrm>
            <a:off x="6422150" y="1092201"/>
            <a:ext cx="2107440" cy="2107440"/>
          </a:xfrm>
          <a:prstGeom prst="rect">
            <a:avLst/>
          </a:prstGeom>
          <a:ln>
            <a:noFill/>
          </a:ln>
        </p:spPr>
      </p:pic>
      <p:pic>
        <p:nvPicPr>
          <p:cNvPr id="580" name="Jason" descr="A person posing for the camera&#10;&#10;Description automatically generated"/>
          <p:cNvPicPr/>
          <p:nvPr/>
        </p:nvPicPr>
        <p:blipFill>
          <a:blip r:embed="rId6"/>
          <a:srcRect l="16795" t="4963" r="9720" b="39139"/>
          <a:stretch/>
        </p:blipFill>
        <p:spPr>
          <a:xfrm>
            <a:off x="1575884" y="1092201"/>
            <a:ext cx="2107440" cy="2107440"/>
          </a:xfrm>
          <a:prstGeom prst="rect">
            <a:avLst/>
          </a:prstGeom>
          <a:ln>
            <a:noFill/>
          </a:ln>
        </p:spPr>
      </p:pic>
      <p:pic>
        <p:nvPicPr>
          <p:cNvPr id="582" name="Chris" descr="A child wearing a hat&#10;&#10;Description automatically generated"/>
          <p:cNvPicPr/>
          <p:nvPr/>
        </p:nvPicPr>
        <p:blipFill>
          <a:blip r:embed="rId7"/>
          <a:srcRect t="7602" b="7602"/>
          <a:stretch/>
        </p:blipFill>
        <p:spPr>
          <a:xfrm>
            <a:off x="1581469" y="3702236"/>
            <a:ext cx="2107440" cy="2107440"/>
          </a:xfrm>
          <a:prstGeom prst="rect">
            <a:avLst/>
          </a:prstGeom>
          <a:ln>
            <a:noFill/>
          </a:ln>
        </p:spPr>
      </p:pic>
      <p:pic>
        <p:nvPicPr>
          <p:cNvPr id="583" name="Paul" descr="A person standing in front of a brick building&#10;&#10;Description automatically generated"/>
          <p:cNvPicPr/>
          <p:nvPr/>
        </p:nvPicPr>
        <p:blipFill>
          <a:blip r:embed="rId8"/>
          <a:srcRect t="10582" b="10582"/>
          <a:stretch/>
        </p:blipFill>
        <p:spPr>
          <a:xfrm>
            <a:off x="4027755" y="3702679"/>
            <a:ext cx="2107440" cy="2107440"/>
          </a:xfrm>
          <a:prstGeom prst="rect">
            <a:avLst/>
          </a:prstGeom>
          <a:ln>
            <a:noFill/>
          </a:ln>
        </p:spPr>
      </p:pic>
      <p:sp>
        <p:nvSpPr>
          <p:cNvPr id="584" name="CustomShape 6"/>
          <p:cNvSpPr/>
          <p:nvPr/>
        </p:nvSpPr>
        <p:spPr>
          <a:xfrm>
            <a:off x="6424052" y="5770037"/>
            <a:ext cx="2107441" cy="5602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algn="ctr">
              <a:lnSpc>
                <a:spcPct val="100000"/>
              </a:lnSpc>
            </a:pPr>
            <a:r>
              <a:rPr lang="en-US" sz="2000" b="1" strike="noStrike" spc="-1">
                <a:solidFill>
                  <a:srgbClr val="000000"/>
                </a:solidFill>
                <a:latin typeface="Gulim"/>
                <a:ea typeface="DejaVu Sans"/>
              </a:rPr>
              <a:t>Byron </a:t>
            </a:r>
            <a:r>
              <a:rPr lang="en-US" sz="2000" b="1" strike="noStrike" spc="-1" err="1">
                <a:solidFill>
                  <a:srgbClr val="000000"/>
                </a:solidFill>
                <a:latin typeface="Gulim"/>
                <a:ea typeface="DejaVu Sans"/>
              </a:rPr>
              <a:t>Aquilino</a:t>
            </a:r>
            <a:endParaRPr lang="en-US" sz="2000" b="1" strike="noStrike" spc="-1">
              <a:solidFill>
                <a:srgbClr val="000000"/>
              </a:solidFill>
              <a:latin typeface="Gulim"/>
              <a:ea typeface="DejaVu Sans"/>
            </a:endParaRPr>
          </a:p>
          <a:p>
            <a:pPr algn="ctr">
              <a:lnSpc>
                <a:spcPct val="100000"/>
              </a:lnSpc>
            </a:pPr>
            <a:r>
              <a:rPr lang="en-US" sz="1050" b="1" spc="-1">
                <a:solidFill>
                  <a:srgbClr val="000000"/>
                </a:solidFill>
                <a:latin typeface="Gulim"/>
              </a:rPr>
              <a:t>Full Stack Developer</a:t>
            </a:r>
            <a:endParaRPr lang="en-US" sz="1050" b="0" strike="noStrike" spc="-1">
              <a:latin typeface="Arial"/>
            </a:endParaRPr>
          </a:p>
        </p:txBody>
      </p:sp>
      <p:sp>
        <p:nvSpPr>
          <p:cNvPr id="585" name="CustomShape 7"/>
          <p:cNvSpPr/>
          <p:nvPr/>
        </p:nvSpPr>
        <p:spPr>
          <a:xfrm>
            <a:off x="4015059" y="3151639"/>
            <a:ext cx="2080941" cy="5602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algn="ctr">
              <a:lnSpc>
                <a:spcPct val="100000"/>
              </a:lnSpc>
            </a:pPr>
            <a:r>
              <a:rPr lang="en-US" sz="2000" b="1" strike="noStrike" spc="-1">
                <a:solidFill>
                  <a:srgbClr val="000000"/>
                </a:solidFill>
                <a:latin typeface="Gulim"/>
                <a:ea typeface="DejaVu Sans"/>
              </a:rPr>
              <a:t>Lance Perdue</a:t>
            </a:r>
          </a:p>
          <a:p>
            <a:pPr algn="ctr">
              <a:lnSpc>
                <a:spcPct val="100000"/>
              </a:lnSpc>
            </a:pPr>
            <a:r>
              <a:rPr lang="en-US" sz="1050" b="1" spc="-1">
                <a:solidFill>
                  <a:srgbClr val="000000"/>
                </a:solidFill>
                <a:latin typeface="Gulim"/>
              </a:rPr>
              <a:t>Database Developer</a:t>
            </a:r>
            <a:endParaRPr lang="en-US" sz="1050" b="0" strike="noStrike" spc="-1">
              <a:latin typeface="Arial"/>
            </a:endParaRPr>
          </a:p>
        </p:txBody>
      </p:sp>
      <p:sp>
        <p:nvSpPr>
          <p:cNvPr id="586" name="CustomShape 8"/>
          <p:cNvSpPr/>
          <p:nvPr/>
        </p:nvSpPr>
        <p:spPr>
          <a:xfrm>
            <a:off x="6424054" y="3136322"/>
            <a:ext cx="2107439" cy="5602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algn="ctr">
              <a:lnSpc>
                <a:spcPct val="100000"/>
              </a:lnSpc>
            </a:pPr>
            <a:r>
              <a:rPr lang="en-US" sz="2000" b="1" strike="noStrike" spc="-1">
                <a:solidFill>
                  <a:srgbClr val="000000"/>
                </a:solidFill>
                <a:latin typeface="Gulim"/>
                <a:ea typeface="DejaVu Sans"/>
              </a:rPr>
              <a:t>Greg </a:t>
            </a:r>
            <a:r>
              <a:rPr lang="en-US" sz="2000" b="1" strike="noStrike" spc="-1" err="1">
                <a:solidFill>
                  <a:srgbClr val="000000"/>
                </a:solidFill>
                <a:latin typeface="Gulim"/>
                <a:ea typeface="DejaVu Sans"/>
              </a:rPr>
              <a:t>Kukanich</a:t>
            </a:r>
            <a:endParaRPr lang="en-US" sz="2000" b="1" strike="noStrike" spc="-1">
              <a:solidFill>
                <a:srgbClr val="000000"/>
              </a:solidFill>
              <a:latin typeface="Gulim"/>
              <a:ea typeface="DejaVu Sans"/>
            </a:endParaRPr>
          </a:p>
          <a:p>
            <a:pPr algn="ctr">
              <a:lnSpc>
                <a:spcPct val="100000"/>
              </a:lnSpc>
            </a:pPr>
            <a:r>
              <a:rPr lang="en-US" sz="1050" b="1" spc="-1">
                <a:solidFill>
                  <a:srgbClr val="000000"/>
                </a:solidFill>
                <a:latin typeface="Gulim"/>
              </a:rPr>
              <a:t>Full Stack Developer</a:t>
            </a:r>
            <a:endParaRPr lang="en-US" sz="1050" b="0" strike="noStrike" spc="-1">
              <a:latin typeface="Arial"/>
            </a:endParaRPr>
          </a:p>
        </p:txBody>
      </p:sp>
      <p:sp>
        <p:nvSpPr>
          <p:cNvPr id="587" name="CustomShape 9"/>
          <p:cNvSpPr/>
          <p:nvPr/>
        </p:nvSpPr>
        <p:spPr>
          <a:xfrm>
            <a:off x="1581469" y="3132642"/>
            <a:ext cx="2094622" cy="5602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algn="ctr">
              <a:lnSpc>
                <a:spcPct val="100000"/>
              </a:lnSpc>
            </a:pPr>
            <a:r>
              <a:rPr lang="en-US" sz="2000" b="1" strike="noStrike" spc="-1">
                <a:solidFill>
                  <a:srgbClr val="000000"/>
                </a:solidFill>
                <a:latin typeface="Gulim"/>
                <a:ea typeface="DejaVu Sans"/>
              </a:rPr>
              <a:t>Jason Moran</a:t>
            </a:r>
          </a:p>
          <a:p>
            <a:pPr algn="ctr"/>
            <a:r>
              <a:rPr lang="en-US" sz="1050" b="1" strike="noStrike" spc="-1">
                <a:solidFill>
                  <a:srgbClr val="000000"/>
                </a:solidFill>
                <a:latin typeface="Gulim"/>
              </a:rPr>
              <a:t>Back End Developer</a:t>
            </a:r>
            <a:endParaRPr lang="en-US" sz="1050" b="0" strike="noStrike" spc="-1">
              <a:latin typeface="Arial"/>
            </a:endParaRPr>
          </a:p>
        </p:txBody>
      </p:sp>
      <p:sp>
        <p:nvSpPr>
          <p:cNvPr id="589" name="CustomShape 11"/>
          <p:cNvSpPr/>
          <p:nvPr/>
        </p:nvSpPr>
        <p:spPr>
          <a:xfrm>
            <a:off x="1575884" y="5808391"/>
            <a:ext cx="2113025" cy="5602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algn="ctr">
              <a:lnSpc>
                <a:spcPct val="100000"/>
              </a:lnSpc>
            </a:pPr>
            <a:r>
              <a:rPr lang="en-US" sz="2000" b="1" strike="noStrike" spc="-1">
                <a:solidFill>
                  <a:srgbClr val="000000"/>
                </a:solidFill>
                <a:latin typeface="Gulim"/>
                <a:ea typeface="DejaVu Sans"/>
              </a:rPr>
              <a:t>Chris Miller</a:t>
            </a:r>
          </a:p>
          <a:p>
            <a:pPr algn="ctr">
              <a:lnSpc>
                <a:spcPct val="100000"/>
              </a:lnSpc>
            </a:pPr>
            <a:r>
              <a:rPr lang="en-US" sz="1050" b="1" spc="-1">
                <a:solidFill>
                  <a:srgbClr val="000000"/>
                </a:solidFill>
                <a:latin typeface="Gulim"/>
              </a:rPr>
              <a:t>Full Stack Developer</a:t>
            </a:r>
            <a:endParaRPr lang="en-US" sz="1050" spc="-1"/>
          </a:p>
        </p:txBody>
      </p:sp>
      <p:sp>
        <p:nvSpPr>
          <p:cNvPr id="590" name="CustomShape 12"/>
          <p:cNvSpPr/>
          <p:nvPr/>
        </p:nvSpPr>
        <p:spPr>
          <a:xfrm>
            <a:off x="4027754" y="5808391"/>
            <a:ext cx="2107441" cy="5602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algn="ctr">
              <a:lnSpc>
                <a:spcPct val="100000"/>
              </a:lnSpc>
            </a:pPr>
            <a:r>
              <a:rPr lang="en-US" sz="2000" b="1" strike="noStrike" spc="-1">
                <a:solidFill>
                  <a:srgbClr val="000000"/>
                </a:solidFill>
                <a:latin typeface="Gulim"/>
                <a:ea typeface="DejaVu Sans"/>
              </a:rPr>
              <a:t>Paul Rodriguez</a:t>
            </a:r>
          </a:p>
          <a:p>
            <a:pPr algn="ctr">
              <a:lnSpc>
                <a:spcPct val="100000"/>
              </a:lnSpc>
            </a:pPr>
            <a:r>
              <a:rPr lang="en-US" sz="1050" b="1" spc="-1">
                <a:solidFill>
                  <a:srgbClr val="000000"/>
                </a:solidFill>
                <a:latin typeface="Gulim"/>
              </a:rPr>
              <a:t>Full Stack Developer</a:t>
            </a:r>
            <a:endParaRPr lang="en-US" sz="1050" spc="-1"/>
          </a:p>
        </p:txBody>
      </p:sp>
      <p:sp>
        <p:nvSpPr>
          <p:cNvPr id="21" name="CustomShape 2">
            <a:extLst>
              <a:ext uri="{FF2B5EF4-FFF2-40B4-BE49-F238E27FC236}">
                <a16:creationId xmlns:a16="http://schemas.microsoft.com/office/drawing/2014/main" id="{3CFE1297-D208-4FB2-9A1D-36FD4E01CFC5}"/>
              </a:ext>
            </a:extLst>
          </p:cNvPr>
          <p:cNvSpPr/>
          <p:nvPr/>
        </p:nvSpPr>
        <p:spPr>
          <a:xfrm>
            <a:off x="838080" y="319554"/>
            <a:ext cx="11353920" cy="648070"/>
          </a:xfrm>
          <a:prstGeom prst="rect">
            <a:avLst/>
          </a:prstGeom>
          <a:solidFill>
            <a:srgbClr val="6DD1A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1"/>
                </a:solidFill>
                <a:latin typeface="Gulim"/>
                <a:ea typeface="DejaVu Sans"/>
              </a:rPr>
              <a:t>  Team Yellow</a:t>
            </a:r>
            <a:endParaRPr lang="en-US" sz="4400" b="0" strike="noStrike" spc="-1">
              <a:solidFill>
                <a:schemeClr val="bg1"/>
              </a:solidFill>
              <a:latin typeface="Arial"/>
            </a:endParaRPr>
          </a:p>
        </p:txBody>
      </p:sp>
      <p:sp>
        <p:nvSpPr>
          <p:cNvPr id="22" name="CustomShape 5">
            <a:extLst>
              <a:ext uri="{FF2B5EF4-FFF2-40B4-BE49-F238E27FC236}">
                <a16:creationId xmlns:a16="http://schemas.microsoft.com/office/drawing/2014/main" id="{5C05D90A-6ADC-4595-851A-64BD86B12F0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411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Prototype Demo </a:t>
            </a:r>
            <a:endParaRPr lang="en-US" sz="1200" b="0" strike="noStrike" spc="-1">
              <a:latin typeface="Arial"/>
            </a:endParaRPr>
          </a:p>
        </p:txBody>
      </p:sp>
      <p:pic>
        <p:nvPicPr>
          <p:cNvPr id="18" name="Byron">
            <a:extLst>
              <a:ext uri="{FF2B5EF4-FFF2-40B4-BE49-F238E27FC236}">
                <a16:creationId xmlns:a16="http://schemas.microsoft.com/office/drawing/2014/main" id="{A4CE040C-E12C-407E-A751-A48A11D5C44F}"/>
              </a:ext>
            </a:extLst>
          </p:cNvPr>
          <p:cNvPicPr/>
          <p:nvPr/>
        </p:nvPicPr>
        <p:blipFill rotWithShape="1">
          <a:blip r:embed="rId9">
            <a:extLst>
              <a:ext uri="{28A0092B-C50C-407E-A947-70E740481C1C}">
                <a14:useLocalDpi xmlns:a14="http://schemas.microsoft.com/office/drawing/2010/main" val="0"/>
              </a:ext>
            </a:extLst>
          </a:blip>
          <a:srcRect l="1258" t="-322" r="-1258" b="-243"/>
          <a:stretch/>
        </p:blipFill>
        <p:spPr>
          <a:xfrm>
            <a:off x="9272017" y="2172867"/>
            <a:ext cx="2107439" cy="2660390"/>
          </a:xfrm>
          <a:prstGeom prst="rect">
            <a:avLst/>
          </a:prstGeom>
          <a:ln>
            <a:noFill/>
          </a:ln>
        </p:spPr>
      </p:pic>
      <p:sp>
        <p:nvSpPr>
          <p:cNvPr id="19" name="CustomShape 6">
            <a:extLst>
              <a:ext uri="{FF2B5EF4-FFF2-40B4-BE49-F238E27FC236}">
                <a16:creationId xmlns:a16="http://schemas.microsoft.com/office/drawing/2014/main" id="{7B24A012-302C-42C5-A9C0-D24193FC54FB}"/>
              </a:ext>
            </a:extLst>
          </p:cNvPr>
          <p:cNvSpPr/>
          <p:nvPr/>
        </p:nvSpPr>
        <p:spPr>
          <a:xfrm>
            <a:off x="9245519" y="4752466"/>
            <a:ext cx="2107441" cy="7218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algn="ctr">
              <a:lnSpc>
                <a:spcPct val="100000"/>
              </a:lnSpc>
            </a:pPr>
            <a:r>
              <a:rPr lang="en-US" sz="2000" b="1" strike="noStrike" spc="-1">
                <a:solidFill>
                  <a:srgbClr val="000000"/>
                </a:solidFill>
                <a:latin typeface="Gulim"/>
                <a:ea typeface="DejaVu Sans"/>
              </a:rPr>
              <a:t>Lowell Asher</a:t>
            </a:r>
          </a:p>
          <a:p>
            <a:pPr algn="ctr">
              <a:lnSpc>
                <a:spcPct val="100000"/>
              </a:lnSpc>
            </a:pPr>
            <a:r>
              <a:rPr lang="en-US" sz="1050" b="1" spc="-1">
                <a:solidFill>
                  <a:srgbClr val="000000"/>
                </a:solidFill>
                <a:latin typeface="Gulim"/>
              </a:rPr>
              <a:t>Mentor</a:t>
            </a:r>
          </a:p>
          <a:p>
            <a:pPr algn="ctr">
              <a:lnSpc>
                <a:spcPct val="100000"/>
              </a:lnSpc>
            </a:pPr>
            <a:r>
              <a:rPr lang="en-US" sz="1050" b="1" strike="noStrike" spc="-1" err="1">
                <a:solidFill>
                  <a:srgbClr val="000000"/>
                </a:solidFill>
                <a:latin typeface="Gulim"/>
              </a:rPr>
              <a:t>Mitre</a:t>
            </a:r>
            <a:r>
              <a:rPr lang="en-US" sz="1050" b="1" strike="noStrike" spc="-1">
                <a:solidFill>
                  <a:srgbClr val="000000"/>
                </a:solidFill>
                <a:latin typeface="Gulim"/>
              </a:rPr>
              <a:t> Corporation</a:t>
            </a:r>
            <a:endParaRPr lang="en-US" sz="105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838080" y="967680"/>
            <a:ext cx="48286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tabLst>
                <a:tab pos="0" algn="l"/>
              </a:tabLst>
            </a:pPr>
            <a:r>
              <a:rPr lang="en-US" sz="3200" b="0" strike="noStrike" spc="-1">
                <a:solidFill>
                  <a:srgbClr val="FFFFFF"/>
                </a:solidFill>
                <a:latin typeface="Gulim"/>
                <a:ea typeface="DejaVu Sans"/>
              </a:rPr>
              <a:t>“Do It Yourself” movers lack the expert knowledge required to handle the logistics of their move.</a:t>
            </a:r>
            <a:endParaRPr lang="en-US" sz="3200" b="0" strike="noStrike" spc="-1">
              <a:latin typeface="Arial"/>
            </a:endParaRPr>
          </a:p>
        </p:txBody>
      </p:sp>
      <p:sp>
        <p:nvSpPr>
          <p:cNvPr id="59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tabLst>
                <a:tab pos="0" algn="l"/>
              </a:tabLst>
            </a:pPr>
            <a:fld id="{D76C598E-0FA2-4400-8B98-1136682B9E06}" type="datetime1">
              <a:rPr lang="en-US" sz="1200" b="1" strike="noStrike" spc="-1">
                <a:solidFill>
                  <a:srgbClr val="FFFFFF"/>
                </a:solidFill>
                <a:latin typeface="Gulim"/>
                <a:ea typeface="DejaVu Sans"/>
              </a:rPr>
              <a:t>4/26/2021</a:t>
            </a:fld>
            <a:endParaRPr lang="en-US" sz="1200" b="0" strike="noStrike" spc="-1">
              <a:latin typeface="Arial"/>
            </a:endParaRPr>
          </a:p>
        </p:txBody>
      </p:sp>
      <p:sp>
        <p:nvSpPr>
          <p:cNvPr id="594"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r>
              <a:rPr lang="en-US" sz="1200" b="1" strike="noStrike" spc="-1">
                <a:solidFill>
                  <a:srgbClr val="FFFFFF"/>
                </a:solidFill>
                <a:latin typeface="Gulim"/>
              </a:rPr>
              <a:t>3</a:t>
            </a:r>
            <a:endParaRPr lang="en-US" sz="1200" b="0" strike="noStrike" spc="-1">
              <a:latin typeface="Arial"/>
            </a:endParaRPr>
          </a:p>
        </p:txBody>
      </p:sp>
      <p:sp>
        <p:nvSpPr>
          <p:cNvPr id="595" name="CustomShape 5"/>
          <p:cNvSpPr/>
          <p:nvPr/>
        </p:nvSpPr>
        <p:spPr>
          <a:xfrm>
            <a:off x="838080" y="1825560"/>
            <a:ext cx="5041080" cy="4350600"/>
          </a:xfrm>
          <a:prstGeom prst="rect">
            <a:avLst/>
          </a:prstGeom>
          <a:noFill/>
          <a:ln>
            <a:noFill/>
          </a:ln>
        </p:spPr>
        <p:style>
          <a:lnRef idx="0">
            <a:scrgbClr r="0" g="0" b="0"/>
          </a:lnRef>
          <a:fillRef idx="0">
            <a:scrgbClr r="0" g="0" b="0"/>
          </a:fillRef>
          <a:effectRef idx="0">
            <a:scrgbClr r="0" g="0" b="0"/>
          </a:effectRef>
          <a:fontRef idx="minor"/>
        </p:style>
      </p:sp>
      <p:pic>
        <p:nvPicPr>
          <p:cNvPr id="596" name="Picture 4" descr="people laying under cardboard boxes in a room holding up a help sign"/>
          <p:cNvPicPr/>
          <p:nvPr/>
        </p:nvPicPr>
        <p:blipFill>
          <a:blip r:embed="rId3"/>
          <a:stretch/>
        </p:blipFill>
        <p:spPr>
          <a:xfrm>
            <a:off x="5880240" y="1485720"/>
            <a:ext cx="5828760" cy="3885480"/>
          </a:xfrm>
          <a:prstGeom prst="rect">
            <a:avLst/>
          </a:prstGeom>
          <a:ln>
            <a:noFill/>
          </a:ln>
        </p:spPr>
      </p:pic>
      <p:sp>
        <p:nvSpPr>
          <p:cNvPr id="597" name="CustomShape 6"/>
          <p:cNvSpPr/>
          <p:nvPr/>
        </p:nvSpPr>
        <p:spPr>
          <a:xfrm>
            <a:off x="6092640" y="5371200"/>
            <a:ext cx="572292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900" b="0" u="sng" strike="noStrike" spc="-1">
                <a:solidFill>
                  <a:srgbClr val="FFFFFF"/>
                </a:solidFill>
                <a:uFillTx/>
                <a:latin typeface="Gulim"/>
                <a:ea typeface="DejaVu Sans"/>
                <a:hlinkClick r:id="rId4"/>
              </a:rPr>
              <a:t>This Photo</a:t>
            </a:r>
            <a:r>
              <a:rPr lang="en-US" sz="900" b="0" strike="noStrike" spc="-1">
                <a:solidFill>
                  <a:srgbClr val="FFFFFF"/>
                </a:solidFill>
                <a:latin typeface="Gulim"/>
                <a:ea typeface="DejaVu Sans"/>
              </a:rPr>
              <a:t> by theritemove.com is licensed under </a:t>
            </a:r>
            <a:r>
              <a:rPr lang="en-US" sz="900" b="0" u="sng" strike="noStrike" spc="-1">
                <a:solidFill>
                  <a:srgbClr val="FFFFFF"/>
                </a:solidFill>
                <a:uFillTx/>
                <a:latin typeface="Gulim"/>
                <a:ea typeface="DejaVu Sans"/>
                <a:hlinkClick r:id="rId5"/>
              </a:rPr>
              <a:t>CC BY</a:t>
            </a:r>
            <a:endParaRPr lang="en-US" sz="900" b="0" strike="noStrike" spc="-1">
              <a:latin typeface="Arial"/>
            </a:endParaRPr>
          </a:p>
        </p:txBody>
      </p:sp>
      <p:sp>
        <p:nvSpPr>
          <p:cNvPr id="9" name="TextShape 4">
            <a:extLst>
              <a:ext uri="{FF2B5EF4-FFF2-40B4-BE49-F238E27FC236}">
                <a16:creationId xmlns:a16="http://schemas.microsoft.com/office/drawing/2014/main" id="{E88854F3-59D4-43D0-8584-F0870B01440C}"/>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Prototype Demo </a:t>
            </a:r>
            <a:endParaRPr lang="en-US" sz="1200" b="0" strike="noStrike" spc="-1">
              <a:latin typeface="Times New Roman"/>
            </a:endParaRPr>
          </a:p>
        </p:txBody>
      </p:sp>
      <p:sp>
        <p:nvSpPr>
          <p:cNvPr id="10" name="CustomShape 2">
            <a:extLst>
              <a:ext uri="{FF2B5EF4-FFF2-40B4-BE49-F238E27FC236}">
                <a16:creationId xmlns:a16="http://schemas.microsoft.com/office/drawing/2014/main" id="{50ACC775-33BD-4F62-8E5D-4314B1FA831A}"/>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chemeClr val="bg2"/>
                </a:solidFill>
                <a:latin typeface="Gulim"/>
              </a:rPr>
              <a:t> </a:t>
            </a:r>
            <a:r>
              <a:rPr lang="en-US" sz="4400" spc="-1">
                <a:solidFill>
                  <a:schemeClr val="bg2"/>
                </a:solidFill>
                <a:latin typeface="Gulim"/>
              </a:rPr>
              <a:t>The Problem</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462240" y="1091880"/>
            <a:ext cx="11243880" cy="492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457200" indent="-456565">
              <a:lnSpc>
                <a:spcPct val="90000"/>
              </a:lnSpc>
              <a:buClr>
                <a:srgbClr val="FFFFFF"/>
              </a:buClr>
              <a:buFont typeface="Arial"/>
              <a:buChar char="•"/>
            </a:pPr>
            <a:r>
              <a:rPr lang="en-US" sz="3200" b="0" strike="noStrike" spc="-1">
                <a:solidFill>
                  <a:srgbClr val="FFFFFF"/>
                </a:solidFill>
                <a:latin typeface="Gulim"/>
                <a:ea typeface="DejaVu Sans"/>
              </a:rPr>
              <a:t>Professional movers reduces the time but increases cost</a:t>
            </a:r>
            <a:r>
              <a:rPr lang="en-US" sz="3200" spc="-1">
                <a:solidFill>
                  <a:srgbClr val="FFFFFF"/>
                </a:solidFill>
                <a:latin typeface="Gulim"/>
                <a:ea typeface="DejaVu Sans"/>
              </a:rPr>
              <a:t> </a:t>
            </a:r>
            <a:endParaRPr lang="en-US" sz="3200" b="0" strike="noStrike" spc="-1">
              <a:latin typeface="Arial"/>
            </a:endParaRPr>
          </a:p>
          <a:p>
            <a:pPr>
              <a:lnSpc>
                <a:spcPct val="90000"/>
              </a:lnSpc>
            </a:pPr>
            <a:endParaRPr lang="en-US" sz="3200" b="0" strike="noStrike" spc="-1">
              <a:latin typeface="Arial"/>
            </a:endParaRPr>
          </a:p>
          <a:p>
            <a:pPr marL="457200" indent="-456565">
              <a:lnSpc>
                <a:spcPct val="90000"/>
              </a:lnSpc>
              <a:buClr>
                <a:srgbClr val="FFFFFF"/>
              </a:buClr>
              <a:buFont typeface="Arial"/>
              <a:buChar char="•"/>
            </a:pPr>
            <a:r>
              <a:rPr lang="en-US" sz="3200" b="0" strike="noStrike" spc="-1">
                <a:solidFill>
                  <a:srgbClr val="FFFFFF"/>
                </a:solidFill>
                <a:latin typeface="Gulim"/>
                <a:ea typeface="DejaVu Sans"/>
              </a:rPr>
              <a:t>DIY reduces the cost but decreases efficiency</a:t>
            </a:r>
          </a:p>
          <a:p>
            <a:pPr marL="457200" indent="-456565">
              <a:lnSpc>
                <a:spcPct val="90000"/>
              </a:lnSpc>
              <a:buClr>
                <a:srgbClr val="FFFFFF"/>
              </a:buClr>
              <a:buFont typeface="Arial"/>
              <a:buChar char="•"/>
            </a:pPr>
            <a:endParaRPr lang="en-US" sz="3200" b="0" strike="noStrike" spc="-1">
              <a:latin typeface="Arial"/>
            </a:endParaRPr>
          </a:p>
          <a:p>
            <a:pPr>
              <a:lnSpc>
                <a:spcPct val="90000"/>
              </a:lnSpc>
            </a:pPr>
            <a:endParaRPr lang="en-US" sz="3200" b="0" strike="noStrike" spc="-1">
              <a:latin typeface="Arial"/>
            </a:endParaRPr>
          </a:p>
          <a:p>
            <a:pPr algn="ctr">
              <a:lnSpc>
                <a:spcPct val="90000"/>
              </a:lnSpc>
            </a:pPr>
            <a:r>
              <a:rPr lang="en-US" sz="4000" b="1" strike="noStrike" spc="-1">
                <a:solidFill>
                  <a:srgbClr val="FFFFFF"/>
                </a:solidFill>
                <a:latin typeface="Gulim"/>
                <a:ea typeface="DejaVu Sans"/>
              </a:rPr>
              <a:t>This is where Load.in </a:t>
            </a:r>
            <a:r>
              <a:rPr lang="en-US" sz="4000" b="1" spc="-1">
                <a:solidFill>
                  <a:srgbClr val="FFFFFF"/>
                </a:solidFill>
                <a:latin typeface="Gulim"/>
                <a:ea typeface="DejaVu Sans"/>
              </a:rPr>
              <a:t>comes</a:t>
            </a:r>
            <a:r>
              <a:rPr lang="en-US" sz="4000" b="1" strike="noStrike" spc="-1">
                <a:solidFill>
                  <a:srgbClr val="FFFFFF"/>
                </a:solidFill>
                <a:latin typeface="Gulim"/>
                <a:ea typeface="DejaVu Sans"/>
              </a:rPr>
              <a:t> in.</a:t>
            </a:r>
            <a:endParaRPr lang="en-US" sz="4000" b="0" strike="noStrike" spc="-1">
              <a:latin typeface="Arial"/>
            </a:endParaRPr>
          </a:p>
        </p:txBody>
      </p:sp>
      <p:sp>
        <p:nvSpPr>
          <p:cNvPr id="599"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3274FB51-E083-4893-BFAB-5928C04686A0}" type="datetime1">
              <a:rPr lang="en-US" sz="1200" b="1" strike="noStrike" spc="-1">
                <a:solidFill>
                  <a:srgbClr val="FFFFFF"/>
                </a:solidFill>
                <a:latin typeface="Gulim"/>
                <a:ea typeface="DejaVu Sans"/>
              </a:rPr>
              <a:t>4/26/2021</a:t>
            </a:fld>
            <a:endParaRPr lang="en-US" sz="1200" b="0" strike="noStrike" spc="-1">
              <a:latin typeface="Arial"/>
            </a:endParaRPr>
          </a:p>
        </p:txBody>
      </p:sp>
      <p:sp>
        <p:nvSpPr>
          <p:cNvPr id="601"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4</a:t>
            </a:r>
            <a:endParaRPr lang="en-US" sz="1200" b="0" strike="noStrike" spc="-1">
              <a:latin typeface="Arial"/>
            </a:endParaRPr>
          </a:p>
        </p:txBody>
      </p:sp>
      <p:sp>
        <p:nvSpPr>
          <p:cNvPr id="7" name="TextShape 4">
            <a:extLst>
              <a:ext uri="{FF2B5EF4-FFF2-40B4-BE49-F238E27FC236}">
                <a16:creationId xmlns:a16="http://schemas.microsoft.com/office/drawing/2014/main" id="{678F9B97-34E2-416F-AB75-65944E38ADD0}"/>
              </a:ext>
            </a:extLst>
          </p:cNvPr>
          <p:cNvSpPr txBox="1"/>
          <p:nvPr/>
        </p:nvSpPr>
        <p:spPr>
          <a:xfrm>
            <a:off x="4038780" y="6341872"/>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Prototype Demo </a:t>
            </a:r>
            <a:endParaRPr lang="en-US" sz="1200" b="0" strike="noStrike" spc="-1">
              <a:latin typeface="Times New Roman"/>
            </a:endParaRPr>
          </a:p>
        </p:txBody>
      </p:sp>
      <p:sp>
        <p:nvSpPr>
          <p:cNvPr id="8" name="CustomShape 2">
            <a:extLst>
              <a:ext uri="{FF2B5EF4-FFF2-40B4-BE49-F238E27FC236}">
                <a16:creationId xmlns:a16="http://schemas.microsoft.com/office/drawing/2014/main" id="{2B5BDFBF-1DCF-4042-B0D5-A8278A49B1B4}"/>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Do It Yourself Moving</a:t>
            </a:r>
            <a:endParaRPr lang="en-US" sz="4400" b="0" strike="noStrike" spc="-1">
              <a:solidFill>
                <a:schemeClr val="bg2"/>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r>
              <a:rPr lang="en-US" sz="1200" b="1" spc="-1">
                <a:solidFill>
                  <a:srgbClr val="FFFFFF"/>
                </a:solidFill>
                <a:latin typeface="Gulim"/>
              </a:rPr>
              <a:t>5</a:t>
            </a:r>
            <a:endParaRPr lang="en-US" sz="1200" b="0" strike="noStrike" spc="-1">
              <a:latin typeface="Arial"/>
            </a:endParaRPr>
          </a:p>
        </p:txBody>
      </p:sp>
      <p:pic>
        <p:nvPicPr>
          <p:cNvPr id="611" name="Picture 5"/>
          <p:cNvPicPr/>
          <p:nvPr/>
        </p:nvPicPr>
        <p:blipFill>
          <a:blip r:embed="rId3"/>
          <a:stretch/>
        </p:blipFill>
        <p:spPr>
          <a:xfrm>
            <a:off x="2895480" y="85680"/>
            <a:ext cx="6400080" cy="6400080"/>
          </a:xfrm>
          <a:prstGeom prst="rect">
            <a:avLst/>
          </a:prstGeom>
          <a:ln>
            <a:noFill/>
          </a:ln>
        </p:spPr>
      </p:pic>
      <p:sp>
        <p:nvSpPr>
          <p:cNvPr id="612"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73A4EE57-5530-46BB-86E4-3946BCFF9496}" type="datetime1">
              <a:rPr lang="en-US" sz="1200" b="1" strike="noStrike" spc="-1">
                <a:solidFill>
                  <a:srgbClr val="FFFFFF"/>
                </a:solidFill>
                <a:latin typeface="Gulim"/>
                <a:ea typeface="DejaVu Sans"/>
              </a:rPr>
              <a:t>4/26/2021</a:t>
            </a:fld>
            <a:endParaRPr lang="en-US" sz="1200" b="0" strike="noStrike" spc="-1">
              <a:latin typeface="Arial"/>
            </a:endParaRPr>
          </a:p>
        </p:txBody>
      </p:sp>
      <p:sp>
        <p:nvSpPr>
          <p:cNvPr id="6" name="TextShape 4">
            <a:extLst>
              <a:ext uri="{FF2B5EF4-FFF2-40B4-BE49-F238E27FC236}">
                <a16:creationId xmlns:a16="http://schemas.microsoft.com/office/drawing/2014/main" id="{03235F19-B482-4AEE-9CAB-1B7EF7D3B65E}"/>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Prototype Demo </a:t>
            </a:r>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1C24E-3E1F-48EF-AC23-723A86E46031}"/>
              </a:ext>
            </a:extLst>
          </p:cNvPr>
          <p:cNvSpPr txBox="1"/>
          <p:nvPr/>
        </p:nvSpPr>
        <p:spPr>
          <a:xfrm>
            <a:off x="914400" y="1689840"/>
            <a:ext cx="6533535" cy="403187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3200">
                <a:solidFill>
                  <a:schemeClr val="bg1"/>
                </a:solidFill>
              </a:rPr>
              <a:t>Family of three:</a:t>
            </a:r>
          </a:p>
          <a:p>
            <a:pPr marL="742950" lvl="1" indent="-285750">
              <a:buFont typeface="Arial" panose="020B0604020202020204" pitchFamily="34" charset="0"/>
              <a:buChar char="•"/>
            </a:pPr>
            <a:r>
              <a:rPr lang="en-US" sz="3200">
                <a:solidFill>
                  <a:schemeClr val="bg1"/>
                </a:solidFill>
              </a:rPr>
              <a:t>Two parents</a:t>
            </a:r>
          </a:p>
          <a:p>
            <a:pPr marL="742950" lvl="1" indent="-285750">
              <a:buFont typeface="Arial" panose="020B0604020202020204" pitchFamily="34" charset="0"/>
              <a:buChar char="•"/>
            </a:pPr>
            <a:r>
              <a:rPr lang="en-US" sz="3200">
                <a:solidFill>
                  <a:schemeClr val="bg1"/>
                </a:solidFill>
              </a:rPr>
              <a:t>One child</a:t>
            </a:r>
          </a:p>
          <a:p>
            <a:pPr marL="742950" lvl="1" indent="-285750">
              <a:buFont typeface="Arial" panose="020B0604020202020204" pitchFamily="34" charset="0"/>
              <a:buChar char="•"/>
            </a:pPr>
            <a:r>
              <a:rPr lang="en-US" sz="3200">
                <a:solidFill>
                  <a:schemeClr val="bg1"/>
                </a:solidFill>
              </a:rPr>
              <a:t>A dog</a:t>
            </a:r>
          </a:p>
          <a:p>
            <a:pPr marL="285750" indent="-285750">
              <a:buFont typeface="Arial" panose="020B0604020202020204" pitchFamily="34" charset="0"/>
              <a:buChar char="•"/>
            </a:pPr>
            <a:r>
              <a:rPr lang="en-US" sz="3200">
                <a:solidFill>
                  <a:schemeClr val="bg1"/>
                </a:solidFill>
              </a:rPr>
              <a:t>2200 square foot house</a:t>
            </a:r>
          </a:p>
          <a:p>
            <a:pPr marL="285750" indent="-285750">
              <a:buFont typeface="Arial" panose="020B0604020202020204" pitchFamily="34" charset="0"/>
              <a:buChar char="•"/>
            </a:pPr>
            <a:r>
              <a:rPr lang="en-US" sz="3200">
                <a:solidFill>
                  <a:schemeClr val="bg1"/>
                </a:solidFill>
              </a:rPr>
              <a:t>20 miles across town</a:t>
            </a:r>
          </a:p>
          <a:p>
            <a:pPr marL="285750" indent="-285750">
              <a:buFont typeface="Arial" panose="020B0604020202020204" pitchFamily="34" charset="0"/>
              <a:buChar char="•"/>
            </a:pPr>
            <a:r>
              <a:rPr lang="en-US" sz="3200">
                <a:solidFill>
                  <a:schemeClr val="bg1"/>
                </a:solidFill>
              </a:rPr>
              <a:t>Too many items to move via pickup truck</a:t>
            </a:r>
          </a:p>
        </p:txBody>
      </p:sp>
      <p:sp>
        <p:nvSpPr>
          <p:cNvPr id="6" name="TextShape 4">
            <a:extLst>
              <a:ext uri="{FF2B5EF4-FFF2-40B4-BE49-F238E27FC236}">
                <a16:creationId xmlns:a16="http://schemas.microsoft.com/office/drawing/2014/main" id="{C81264CA-CEB2-4A3D-96A9-3EED5BEA4D69}"/>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Prototype Demo </a:t>
            </a:r>
            <a:endParaRPr lang="en-US" sz="1200" b="0" strike="noStrike" spc="-1">
              <a:latin typeface="Times New Roman"/>
            </a:endParaRPr>
          </a:p>
        </p:txBody>
      </p:sp>
      <p:sp>
        <p:nvSpPr>
          <p:cNvPr id="9" name="CustomShape 2">
            <a:extLst>
              <a:ext uri="{FF2B5EF4-FFF2-40B4-BE49-F238E27FC236}">
                <a16:creationId xmlns:a16="http://schemas.microsoft.com/office/drawing/2014/main" id="{3FFF435E-9AA9-4AFB-80A1-724872A91F8D}"/>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Case Study</a:t>
            </a:r>
            <a:endParaRPr lang="en-US" sz="4400" b="0" strike="noStrike" spc="-1">
              <a:solidFill>
                <a:schemeClr val="bg2"/>
              </a:solidFill>
              <a:latin typeface="Arial"/>
            </a:endParaRPr>
          </a:p>
        </p:txBody>
      </p:sp>
      <p:sp>
        <p:nvSpPr>
          <p:cNvPr id="7" name="CustomShape 1">
            <a:extLst>
              <a:ext uri="{FF2B5EF4-FFF2-40B4-BE49-F238E27FC236}">
                <a16:creationId xmlns:a16="http://schemas.microsoft.com/office/drawing/2014/main" id="{E5A59BF2-8331-4070-9A12-BFAAB0D4D3FE}"/>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92E4CEE8-FF8E-4BE7-9489-D19C796B690F}" type="slidenum">
              <a:rPr lang="en-US" sz="1200" b="1" spc="-1" smtClean="0">
                <a:solidFill>
                  <a:srgbClr val="FFFFFF"/>
                </a:solidFill>
                <a:latin typeface="Gulim"/>
              </a:rPr>
              <a:t>6</a:t>
            </a:fld>
            <a:endParaRPr lang="en-US" sz="1200" b="0" strike="noStrike" spc="-1">
              <a:latin typeface="Arial"/>
            </a:endParaRPr>
          </a:p>
        </p:txBody>
      </p:sp>
      <p:pic>
        <p:nvPicPr>
          <p:cNvPr id="1026" name="Picture 2" descr="A happy family of three with dog ⬇ Stock Photo, Image by © CandyBoxImages  #26418081">
            <a:extLst>
              <a:ext uri="{FF2B5EF4-FFF2-40B4-BE49-F238E27FC236}">
                <a16:creationId xmlns:a16="http://schemas.microsoft.com/office/drawing/2014/main" id="{DFA21679-7532-AD45-9638-74DE7A1BC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920" y="1272947"/>
            <a:ext cx="3239266" cy="486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574982"/>
      </p:ext>
    </p:extLst>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CustomShape 2"/>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09DFA7AE-886E-44F8-B98D-58078E50E8E5}" type="datetime1">
              <a:rPr lang="en-US" sz="1200" b="1" strike="noStrike" spc="-1">
                <a:solidFill>
                  <a:srgbClr val="FFFFFF"/>
                </a:solidFill>
                <a:latin typeface="Gulim"/>
                <a:ea typeface="DejaVu Sans"/>
              </a:rPr>
              <a:t>4/26/2021</a:t>
            </a:fld>
            <a:endParaRPr lang="en-US" sz="1200" b="0" strike="noStrike" spc="-1">
              <a:latin typeface="Arial"/>
            </a:endParaRPr>
          </a:p>
        </p:txBody>
      </p:sp>
      <p:sp>
        <p:nvSpPr>
          <p:cNvPr id="747" name="CustomShape 4"/>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7DDDF329-69B4-4982-9DA7-31DFD6C0A41B}" type="slidenum">
              <a:rPr lang="en-US" sz="1200" b="1" spc="-1" smtClean="0">
                <a:solidFill>
                  <a:srgbClr val="FFFFFF"/>
                </a:solidFill>
                <a:latin typeface="Gulim"/>
              </a:rPr>
              <a:t>7</a:t>
            </a:fld>
            <a:endParaRPr lang="en-US" sz="1200" b="1" spc="-1">
              <a:solidFill>
                <a:srgbClr val="FFFFFF"/>
              </a:solidFill>
              <a:latin typeface="Gulim"/>
            </a:endParaRPr>
          </a:p>
        </p:txBody>
      </p:sp>
      <p:sp>
        <p:nvSpPr>
          <p:cNvPr id="7" name="TextShape 4">
            <a:extLst>
              <a:ext uri="{FF2B5EF4-FFF2-40B4-BE49-F238E27FC236}">
                <a16:creationId xmlns:a16="http://schemas.microsoft.com/office/drawing/2014/main" id="{765F222E-F511-405F-84DE-D37178629971}"/>
              </a:ext>
            </a:extLst>
          </p:cNvPr>
          <p:cNvSpPr txBox="1"/>
          <p:nvPr/>
        </p:nvSpPr>
        <p:spPr>
          <a:xfrm>
            <a:off x="4038480" y="6311880"/>
            <a:ext cx="4114440" cy="545760"/>
          </a:xfrm>
          <a:prstGeom prst="rect">
            <a:avLst/>
          </a:prstGeom>
          <a:noFill/>
          <a:ln>
            <a:noFill/>
          </a:ln>
        </p:spPr>
        <p:txBody>
          <a:bodyPr anchor="ctr">
            <a:noAutofit/>
          </a:bodyPr>
          <a:lstStyle/>
          <a:p>
            <a:pPr algn="ctr">
              <a:lnSpc>
                <a:spcPct val="100000"/>
              </a:lnSpc>
              <a:tabLst>
                <a:tab pos="0" algn="l"/>
              </a:tabLst>
            </a:pPr>
            <a:r>
              <a:rPr lang="en-US" sz="1200" b="1" strike="noStrike" spc="-1">
                <a:solidFill>
                  <a:srgbClr val="FFFFFF"/>
                </a:solidFill>
                <a:latin typeface="Gulim"/>
              </a:rPr>
              <a:t>CS 410 – Team Yellow – Load.In – Prototype Demo </a:t>
            </a:r>
            <a:endParaRPr lang="en-US" sz="1200" b="0" strike="noStrike" spc="-1">
              <a:latin typeface="Times New Roman"/>
            </a:endParaRPr>
          </a:p>
        </p:txBody>
      </p:sp>
      <p:sp>
        <p:nvSpPr>
          <p:cNvPr id="8" name="CustomShape 2">
            <a:extLst>
              <a:ext uri="{FF2B5EF4-FFF2-40B4-BE49-F238E27FC236}">
                <a16:creationId xmlns:a16="http://schemas.microsoft.com/office/drawing/2014/main" id="{3186B01F-13EA-4CA8-982E-960B084D96A7}"/>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a:solidFill>
                  <a:schemeClr val="bg2"/>
                </a:solidFill>
                <a:latin typeface="Gulim"/>
              </a:rPr>
              <a:t> Major Functional Components</a:t>
            </a:r>
            <a:endParaRPr lang="en-US" sz="4400" b="0" strike="noStrike" spc="-1">
              <a:solidFill>
                <a:schemeClr val="bg2"/>
              </a:solidFill>
              <a:latin typeface="Arial"/>
            </a:endParaRPr>
          </a:p>
        </p:txBody>
      </p:sp>
      <p:pic>
        <p:nvPicPr>
          <p:cNvPr id="2" name="Picture 3" descr="A picture containing text, parking, several&#10;&#10;Description automatically generated">
            <a:extLst>
              <a:ext uri="{FF2B5EF4-FFF2-40B4-BE49-F238E27FC236}">
                <a16:creationId xmlns:a16="http://schemas.microsoft.com/office/drawing/2014/main" id="{C79FD6D1-BC9E-43C0-9755-AD02C2E1500D}"/>
              </a:ext>
            </a:extLst>
          </p:cNvPr>
          <p:cNvPicPr>
            <a:picLocks noChangeAspect="1"/>
          </p:cNvPicPr>
          <p:nvPr/>
        </p:nvPicPr>
        <p:blipFill>
          <a:blip r:embed="rId3"/>
          <a:stretch>
            <a:fillRect/>
          </a:stretch>
        </p:blipFill>
        <p:spPr bwMode="auto">
          <a:xfrm>
            <a:off x="1767118" y="967624"/>
            <a:ext cx="8657764" cy="5415082"/>
          </a:xfrm>
          <a:prstGeom prst="rect">
            <a:avLst/>
          </a:prstGeom>
          <a:solidFill>
            <a:srgbClr val="6DD1A1"/>
          </a:solidFill>
        </p:spPr>
      </p:pic>
    </p:spTree>
  </p:cSld>
  <p:clrMapOvr>
    <a:masterClrMapping/>
  </p:clrMapOvr>
  <mc:AlternateContent xmlns:mc="http://schemas.openxmlformats.org/markup-compatibility/2006">
    <mc:Choice xmlns:p14="http://schemas.microsoft.com/office/powerpoint/2010/main" Requires="p14">
      <p:transition p14:dur="200">
        <p:pull/>
      </p:transition>
    </mc:Choice>
    <mc:Fallback>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AA15A974-DB98-4BE8-9196-8E70AFD96D52}"/>
              </a:ext>
            </a:extLst>
          </p:cNvPr>
          <p:cNvSpPr/>
          <p:nvPr/>
        </p:nvSpPr>
        <p:spPr>
          <a:xfrm>
            <a:off x="86104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E55DB369-F4B1-4B5B-93A0-289B6203B00D}" type="slidenum">
              <a:rPr lang="en-US" sz="1200" b="1" strike="noStrike" spc="-1">
                <a:solidFill>
                  <a:srgbClr val="FFFFFF"/>
                </a:solidFill>
                <a:latin typeface="Gulim"/>
                <a:ea typeface="DejaVu Sans"/>
              </a:rPr>
              <a:t>8</a:t>
            </a:fld>
            <a:endParaRPr lang="en-US" sz="1200" b="0" strike="noStrike" spc="-1">
              <a:latin typeface="Arial"/>
            </a:endParaRPr>
          </a:p>
        </p:txBody>
      </p:sp>
      <p:sp>
        <p:nvSpPr>
          <p:cNvPr id="8" name="CustomShape 4">
            <a:extLst>
              <a:ext uri="{FF2B5EF4-FFF2-40B4-BE49-F238E27FC236}">
                <a16:creationId xmlns:a16="http://schemas.microsoft.com/office/drawing/2014/main" id="{845DB3F4-1676-4F6C-A074-CD7AFF1E6B95}"/>
              </a:ext>
            </a:extLst>
          </p:cNvPr>
          <p:cNvSpPr/>
          <p:nvPr/>
        </p:nvSpPr>
        <p:spPr>
          <a:xfrm>
            <a:off x="838080" y="6311880"/>
            <a:ext cx="27424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fld id="{81AF0833-CA91-4B6F-9673-3DE403FB8F85}" type="datetime1">
              <a:rPr lang="en-US" sz="1200" b="1" strike="noStrike" spc="-1">
                <a:solidFill>
                  <a:srgbClr val="FFFFFF"/>
                </a:solidFill>
                <a:latin typeface="Gulim"/>
                <a:ea typeface="DejaVu Sans"/>
              </a:rPr>
              <a:t>4/26/2021</a:t>
            </a:fld>
            <a:endParaRPr lang="en-US" sz="1200" b="0" strike="noStrike" spc="-1">
              <a:latin typeface="Arial"/>
            </a:endParaRPr>
          </a:p>
        </p:txBody>
      </p:sp>
      <p:sp>
        <p:nvSpPr>
          <p:cNvPr id="9" name="CustomShape 5">
            <a:extLst>
              <a:ext uri="{FF2B5EF4-FFF2-40B4-BE49-F238E27FC236}">
                <a16:creationId xmlns:a16="http://schemas.microsoft.com/office/drawing/2014/main" id="{EECCD25D-FD19-49DB-A82E-16AA20B33F17}"/>
              </a:ext>
            </a:extLst>
          </p:cNvPr>
          <p:cNvSpPr/>
          <p:nvPr/>
        </p:nvSpPr>
        <p:spPr>
          <a:xfrm>
            <a:off x="4038960" y="6311880"/>
            <a:ext cx="4114080" cy="54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1" strike="noStrike" spc="-1">
                <a:solidFill>
                  <a:srgbClr val="FFFFFF"/>
                </a:solidFill>
                <a:latin typeface="Gulim"/>
                <a:ea typeface="DejaVu Sans"/>
              </a:rPr>
              <a:t>CS 411 – Team Yellow – </a:t>
            </a:r>
            <a:r>
              <a:rPr lang="en-US" sz="1200" b="1" strike="noStrike" spc="-1" err="1">
                <a:solidFill>
                  <a:srgbClr val="FFFFFF"/>
                </a:solidFill>
                <a:latin typeface="Gulim"/>
                <a:ea typeface="DejaVu Sans"/>
              </a:rPr>
              <a:t>Load.In</a:t>
            </a:r>
            <a:r>
              <a:rPr lang="en-US" sz="1200" b="1" strike="noStrike" spc="-1">
                <a:solidFill>
                  <a:srgbClr val="FFFFFF"/>
                </a:solidFill>
                <a:latin typeface="Gulim"/>
                <a:ea typeface="DejaVu Sans"/>
              </a:rPr>
              <a:t> – Prototype Demo </a:t>
            </a:r>
            <a:endParaRPr lang="en-US" sz="1200" b="0" strike="noStrike" spc="-1">
              <a:latin typeface="Arial"/>
            </a:endParaRPr>
          </a:p>
        </p:txBody>
      </p:sp>
      <p:sp>
        <p:nvSpPr>
          <p:cNvPr id="10" name="CustomShape 2">
            <a:extLst>
              <a:ext uri="{FF2B5EF4-FFF2-40B4-BE49-F238E27FC236}">
                <a16:creationId xmlns:a16="http://schemas.microsoft.com/office/drawing/2014/main" id="{A2919452-0778-4FC2-AADA-4A182E07CDE2}"/>
              </a:ext>
            </a:extLst>
          </p:cNvPr>
          <p:cNvSpPr/>
          <p:nvPr/>
        </p:nvSpPr>
        <p:spPr>
          <a:xfrm>
            <a:off x="838080" y="319554"/>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Prototype Major Functional Components</a:t>
            </a:r>
            <a:endParaRPr lang="en-US" sz="4400" b="0" strike="noStrike" spc="-1">
              <a:solidFill>
                <a:schemeClr val="bg2"/>
              </a:solidFill>
              <a:latin typeface="Arial"/>
            </a:endParaRPr>
          </a:p>
        </p:txBody>
      </p:sp>
      <p:pic>
        <p:nvPicPr>
          <p:cNvPr id="2" name="Picture 3">
            <a:extLst>
              <a:ext uri="{FF2B5EF4-FFF2-40B4-BE49-F238E27FC236}">
                <a16:creationId xmlns:a16="http://schemas.microsoft.com/office/drawing/2014/main" id="{7B6FB4DA-B288-4BEC-9740-5CDF8CFBE711}"/>
              </a:ext>
            </a:extLst>
          </p:cNvPr>
          <p:cNvPicPr>
            <a:picLocks noChangeAspect="1"/>
          </p:cNvPicPr>
          <p:nvPr/>
        </p:nvPicPr>
        <p:blipFill>
          <a:blip r:embed="rId2"/>
          <a:stretch>
            <a:fillRect/>
          </a:stretch>
        </p:blipFill>
        <p:spPr>
          <a:xfrm>
            <a:off x="2467781" y="1060183"/>
            <a:ext cx="8094517" cy="5251697"/>
          </a:xfrm>
          <a:prstGeom prst="rect">
            <a:avLst/>
          </a:prstGeom>
          <a:solidFill>
            <a:srgbClr val="6DD1A1"/>
          </a:solidFill>
        </p:spPr>
      </p:pic>
    </p:spTree>
    <p:extLst>
      <p:ext uri="{BB962C8B-B14F-4D97-AF65-F5344CB8AC3E}">
        <p14:creationId xmlns:p14="http://schemas.microsoft.com/office/powerpoint/2010/main" val="3051612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11CA8FB-1846-4A52-938A-4BE4CE08EA09}"/>
              </a:ext>
            </a:extLst>
          </p:cNvPr>
          <p:cNvSpPr>
            <a:spLocks noGrp="1"/>
          </p:cNvSpPr>
          <p:nvPr>
            <p:ph type="dt" sz="half" idx="10"/>
          </p:nvPr>
        </p:nvSpPr>
        <p:spPr/>
        <p:txBody>
          <a:bodyPr/>
          <a:lstStyle/>
          <a:p>
            <a:fld id="{D462002E-EC88-4BD4-969F-C559EDF2E10E}" type="datetime1">
              <a:rPr lang="en-US" sz="1100" smtClean="0">
                <a:solidFill>
                  <a:schemeClr val="bg1"/>
                </a:solidFill>
              </a:rPr>
              <a:t>4/26/2021</a:t>
            </a:fld>
            <a:endParaRPr lang="en-US" sz="1100">
              <a:solidFill>
                <a:schemeClr val="bg1"/>
              </a:solidFill>
            </a:endParaRPr>
          </a:p>
        </p:txBody>
      </p:sp>
      <p:sp>
        <p:nvSpPr>
          <p:cNvPr id="5" name="Footer Placeholder 4">
            <a:extLst>
              <a:ext uri="{FF2B5EF4-FFF2-40B4-BE49-F238E27FC236}">
                <a16:creationId xmlns:a16="http://schemas.microsoft.com/office/drawing/2014/main" id="{53403BC6-0537-46B5-824D-64867D17CF78}"/>
              </a:ext>
            </a:extLst>
          </p:cNvPr>
          <p:cNvSpPr>
            <a:spLocks noGrp="1"/>
          </p:cNvSpPr>
          <p:nvPr>
            <p:ph type="ftr" sz="quarter" idx="11"/>
          </p:nvPr>
        </p:nvSpPr>
        <p:spPr>
          <a:xfrm>
            <a:off x="4038480" y="6285968"/>
            <a:ext cx="4114440" cy="545760"/>
          </a:xfrm>
        </p:spPr>
        <p:txBody>
          <a:bodyPr/>
          <a:lstStyle/>
          <a:p>
            <a:pPr algn="ctr">
              <a:lnSpc>
                <a:spcPct val="100000"/>
              </a:lnSpc>
            </a:pPr>
            <a:r>
              <a:rPr lang="en-US" sz="1100" b="1" spc="-1">
                <a:solidFill>
                  <a:srgbClr val="FFFFFF"/>
                </a:solidFill>
                <a:latin typeface="Gulim"/>
              </a:rPr>
              <a:t>CS 411 – Team Yellow – </a:t>
            </a:r>
            <a:r>
              <a:rPr lang="en-US" sz="1100" b="1" spc="-1" err="1">
                <a:solidFill>
                  <a:srgbClr val="FFFFFF"/>
                </a:solidFill>
                <a:latin typeface="Gulim"/>
              </a:rPr>
              <a:t>Load.In</a:t>
            </a:r>
            <a:r>
              <a:rPr lang="en-US" sz="1100" b="1" spc="-1">
                <a:solidFill>
                  <a:srgbClr val="FFFFFF"/>
                </a:solidFill>
                <a:latin typeface="Gulim"/>
              </a:rPr>
              <a:t> – Prototype Demo </a:t>
            </a:r>
            <a:endParaRPr lang="en-US" sz="1100" spc="-1"/>
          </a:p>
        </p:txBody>
      </p:sp>
      <p:sp>
        <p:nvSpPr>
          <p:cNvPr id="6" name="Slide Number Placeholder 5">
            <a:extLst>
              <a:ext uri="{FF2B5EF4-FFF2-40B4-BE49-F238E27FC236}">
                <a16:creationId xmlns:a16="http://schemas.microsoft.com/office/drawing/2014/main" id="{3B01B57E-DF1F-407D-BF47-D29E933272CA}"/>
              </a:ext>
            </a:extLst>
          </p:cNvPr>
          <p:cNvSpPr>
            <a:spLocks noGrp="1"/>
          </p:cNvSpPr>
          <p:nvPr>
            <p:ph type="sldNum" sz="quarter" idx="12"/>
          </p:nvPr>
        </p:nvSpPr>
        <p:spPr/>
        <p:txBody>
          <a:bodyPr/>
          <a:lstStyle/>
          <a:p>
            <a:pPr algn="r"/>
            <a:fld id="{A783AAC2-10C9-45CF-8806-FF4EC58F92E9}" type="slidenum">
              <a:rPr lang="en-US" sz="1100" smtClean="0">
                <a:solidFill>
                  <a:schemeClr val="bg1"/>
                </a:solidFill>
              </a:rPr>
              <a:pPr algn="r"/>
              <a:t>9</a:t>
            </a:fld>
            <a:endParaRPr lang="en-US" sz="1100">
              <a:solidFill>
                <a:schemeClr val="bg1"/>
              </a:solidFill>
            </a:endParaRPr>
          </a:p>
        </p:txBody>
      </p:sp>
      <p:graphicFrame>
        <p:nvGraphicFramePr>
          <p:cNvPr id="11" name="Table 10">
            <a:extLst>
              <a:ext uri="{FF2B5EF4-FFF2-40B4-BE49-F238E27FC236}">
                <a16:creationId xmlns:a16="http://schemas.microsoft.com/office/drawing/2014/main" id="{E77A3DCD-6E36-4FF3-86AB-EC3AA14ECE56}"/>
              </a:ext>
            </a:extLst>
          </p:cNvPr>
          <p:cNvGraphicFramePr>
            <a:graphicFrameLocks noGrp="1"/>
          </p:cNvGraphicFramePr>
          <p:nvPr>
            <p:extLst>
              <p:ext uri="{D42A27DB-BD31-4B8C-83A1-F6EECF244321}">
                <p14:modId xmlns:p14="http://schemas.microsoft.com/office/powerpoint/2010/main" val="1221507805"/>
              </p:ext>
            </p:extLst>
          </p:nvPr>
        </p:nvGraphicFramePr>
        <p:xfrm>
          <a:off x="571685" y="782944"/>
          <a:ext cx="5359157" cy="5694746"/>
        </p:xfrm>
        <a:graphic>
          <a:graphicData uri="http://schemas.openxmlformats.org/drawingml/2006/table">
            <a:tbl>
              <a:tblPr firstRow="1" firstCol="1" bandRow="1">
                <a:tableStyleId>{5C22544A-7EE6-4342-B048-85BDC9FD1C3A}</a:tableStyleId>
              </a:tblPr>
              <a:tblGrid>
                <a:gridCol w="2099387">
                  <a:extLst>
                    <a:ext uri="{9D8B030D-6E8A-4147-A177-3AD203B41FA5}">
                      <a16:colId xmlns:a16="http://schemas.microsoft.com/office/drawing/2014/main" val="1153581452"/>
                    </a:ext>
                  </a:extLst>
                </a:gridCol>
                <a:gridCol w="1510868">
                  <a:extLst>
                    <a:ext uri="{9D8B030D-6E8A-4147-A177-3AD203B41FA5}">
                      <a16:colId xmlns:a16="http://schemas.microsoft.com/office/drawing/2014/main" val="2632875118"/>
                    </a:ext>
                  </a:extLst>
                </a:gridCol>
                <a:gridCol w="1748902">
                  <a:extLst>
                    <a:ext uri="{9D8B030D-6E8A-4147-A177-3AD203B41FA5}">
                      <a16:colId xmlns:a16="http://schemas.microsoft.com/office/drawing/2014/main" val="671612233"/>
                    </a:ext>
                  </a:extLst>
                </a:gridCol>
              </a:tblGrid>
              <a:tr h="261015">
                <a:tc>
                  <a:txBody>
                    <a:bodyPr/>
                    <a:lstStyle/>
                    <a:p>
                      <a:pPr marL="0" marR="0" algn="ctr">
                        <a:lnSpc>
                          <a:spcPct val="107000"/>
                        </a:lnSpc>
                        <a:spcBef>
                          <a:spcPts val="0"/>
                        </a:spcBef>
                        <a:spcAft>
                          <a:spcPts val="800"/>
                        </a:spcAft>
                      </a:pPr>
                      <a:r>
                        <a:rPr lang="en-US" sz="1100">
                          <a:effectLst/>
                          <a:latin typeface="Gulim"/>
                          <a:ea typeface="Gulim"/>
                        </a:rPr>
                        <a:t>Feature</a:t>
                      </a:r>
                      <a:endParaRPr lang="en-US" sz="1100">
                        <a:effectLst/>
                        <a:latin typeface="Gulim"/>
                        <a:ea typeface="Gulim"/>
                        <a:cs typeface="Times New Roman" panose="02020603050405020304" pitchFamily="18" charset="0"/>
                      </a:endParaRPr>
                    </a:p>
                  </a:txBody>
                  <a:tcPr marL="57150" marR="57150" marT="9525" marB="0">
                    <a:solidFill>
                      <a:srgbClr val="70D2A3"/>
                    </a:solidFill>
                  </a:tcPr>
                </a:tc>
                <a:tc>
                  <a:txBody>
                    <a:bodyPr/>
                    <a:lstStyle/>
                    <a:p>
                      <a:pPr marL="0" marR="0" algn="ctr">
                        <a:lnSpc>
                          <a:spcPct val="107000"/>
                        </a:lnSpc>
                        <a:spcBef>
                          <a:spcPts val="0"/>
                        </a:spcBef>
                        <a:spcAft>
                          <a:spcPts val="800"/>
                        </a:spcAft>
                      </a:pPr>
                      <a:r>
                        <a:rPr lang="en-US" sz="1100">
                          <a:effectLst/>
                          <a:latin typeface="Gulim"/>
                          <a:ea typeface="Gulim"/>
                        </a:rPr>
                        <a:t>Real World Product</a:t>
                      </a:r>
                      <a:endParaRPr lang="en-US" sz="1100">
                        <a:effectLst/>
                        <a:latin typeface="Gulim"/>
                        <a:ea typeface="Gulim"/>
                        <a:cs typeface="Times New Roman" panose="02020603050405020304" pitchFamily="18" charset="0"/>
                      </a:endParaRPr>
                    </a:p>
                  </a:txBody>
                  <a:tcPr marL="57150" marR="57150" marT="9525" marB="0">
                    <a:solidFill>
                      <a:srgbClr val="70D2A3"/>
                    </a:solidFill>
                  </a:tcPr>
                </a:tc>
                <a:tc>
                  <a:txBody>
                    <a:bodyPr/>
                    <a:lstStyle/>
                    <a:p>
                      <a:pPr marL="0" marR="0" algn="ctr">
                        <a:lnSpc>
                          <a:spcPct val="107000"/>
                        </a:lnSpc>
                        <a:spcBef>
                          <a:spcPts val="0"/>
                        </a:spcBef>
                        <a:spcAft>
                          <a:spcPts val="800"/>
                        </a:spcAft>
                      </a:pPr>
                      <a:r>
                        <a:rPr lang="en-US" sz="1100">
                          <a:effectLst/>
                          <a:latin typeface="Gulim"/>
                          <a:ea typeface="Gulim"/>
                        </a:rPr>
                        <a:t>Prototype</a:t>
                      </a:r>
                      <a:endParaRPr lang="en-US" sz="1100">
                        <a:effectLst/>
                        <a:latin typeface="Gulim"/>
                        <a:ea typeface="Gulim"/>
                        <a:cs typeface="Times New Roman" panose="02020603050405020304" pitchFamily="18" charset="0"/>
                      </a:endParaRPr>
                    </a:p>
                  </a:txBody>
                  <a:tcPr marL="57150" marR="57150" marT="9525" marB="0">
                    <a:solidFill>
                      <a:srgbClr val="70D2A3"/>
                    </a:solidFill>
                  </a:tcPr>
                </a:tc>
                <a:extLst>
                  <a:ext uri="{0D108BD9-81ED-4DB2-BD59-A6C34878D82A}">
                    <a16:rowId xmlns:a16="http://schemas.microsoft.com/office/drawing/2014/main" val="1478675066"/>
                  </a:ext>
                </a:extLst>
              </a:tr>
              <a:tr h="261015">
                <a:tc gridSpan="3">
                  <a:txBody>
                    <a:bodyPr/>
                    <a:lstStyle/>
                    <a:p>
                      <a:pPr marL="0" marR="0" algn="ctr">
                        <a:lnSpc>
                          <a:spcPct val="107000"/>
                        </a:lnSpc>
                        <a:spcBef>
                          <a:spcPts val="0"/>
                        </a:spcBef>
                        <a:spcAft>
                          <a:spcPts val="800"/>
                        </a:spcAft>
                      </a:pPr>
                      <a:r>
                        <a:rPr lang="en-US" sz="1200" i="1">
                          <a:effectLst/>
                          <a:latin typeface="Gulim"/>
                          <a:ea typeface="Gulim"/>
                          <a:cs typeface="Times New Roman" panose="02020603050405020304" pitchFamily="18" charset="0"/>
                        </a:rPr>
                        <a:t>Authentication</a:t>
                      </a:r>
                    </a:p>
                  </a:txBody>
                  <a:tcPr marL="57150" marR="57150" marT="9525" marB="0">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0238397"/>
                  </a:ext>
                </a:extLst>
              </a:tr>
              <a:tr h="261015">
                <a:tc>
                  <a:txBody>
                    <a:bodyPr/>
                    <a:lstStyle/>
                    <a:p>
                      <a:pPr marL="0" marR="0" algn="l">
                        <a:lnSpc>
                          <a:spcPct val="107000"/>
                        </a:lnSpc>
                        <a:spcBef>
                          <a:spcPts val="0"/>
                        </a:spcBef>
                        <a:spcAft>
                          <a:spcPts val="800"/>
                        </a:spcAft>
                      </a:pPr>
                      <a:r>
                        <a:rPr lang="en-US" sz="1100" i="0">
                          <a:effectLst/>
                          <a:latin typeface="Gulim"/>
                          <a:ea typeface="Gulim"/>
                          <a:cs typeface="Times New Roman" panose="02020603050405020304" pitchFamily="18" charset="0"/>
                        </a:rPr>
                        <a:t>Login User Interface</a:t>
                      </a:r>
                    </a:p>
                  </a:txBody>
                  <a:tcPr marL="57150" marR="57150" marT="9525" marB="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p>
                      <a:endParaRPr lang="en-US" sz="1100">
                        <a:latin typeface="Gulim" panose="020B0600000101010101" pitchFamily="34" charset="-127"/>
                        <a:ea typeface="Gulim" panose="020B0600000101010101" pitchFamily="34" charset="-127"/>
                      </a:endParaRPr>
                    </a:p>
                  </a:txBody>
                  <a:tcPr marL="57150" marR="57150" marT="9525" marB="0">
                    <a:solidFill>
                      <a:srgbClr val="92D050"/>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70AD47">
                              <a:lumMod val="50000"/>
                            </a:srgbClr>
                          </a:solidFill>
                          <a:effectLst/>
                          <a:uLnTx/>
                          <a:uFillTx/>
                          <a:latin typeface="Gulim"/>
                          <a:ea typeface="Gulim"/>
                          <a:cs typeface="+mn-cs"/>
                        </a:rPr>
                        <a:t>Fully Functional</a:t>
                      </a:r>
                    </a:p>
                  </a:txBody>
                  <a:tcPr marL="57150" marR="57150" marT="9525" marB="0">
                    <a:solidFill>
                      <a:srgbClr val="92D050"/>
                    </a:solidFill>
                  </a:tcPr>
                </a:tc>
                <a:extLst>
                  <a:ext uri="{0D108BD9-81ED-4DB2-BD59-A6C34878D82A}">
                    <a16:rowId xmlns:a16="http://schemas.microsoft.com/office/drawing/2014/main" val="1466136455"/>
                  </a:ext>
                </a:extLst>
              </a:tr>
              <a:tr h="261015">
                <a:tc>
                  <a:txBody>
                    <a:bodyPr/>
                    <a:lstStyle/>
                    <a:p>
                      <a:pPr marL="0" marR="0" algn="l">
                        <a:lnSpc>
                          <a:spcPct val="107000"/>
                        </a:lnSpc>
                        <a:spcBef>
                          <a:spcPts val="0"/>
                        </a:spcBef>
                        <a:spcAft>
                          <a:spcPts val="800"/>
                        </a:spcAft>
                      </a:pPr>
                      <a:r>
                        <a:rPr lang="en-US" sz="1100"/>
                        <a:t>User Registration</a:t>
                      </a:r>
                      <a:endParaRPr lang="en-US" sz="1100" i="0">
                        <a:effectLst/>
                        <a:latin typeface="Gulim"/>
                        <a:ea typeface="Gulim"/>
                        <a:cs typeface="Times New Roman" panose="02020603050405020304" pitchFamily="18" charset="0"/>
                      </a:endParaRPr>
                    </a:p>
                  </a:txBody>
                  <a:tcPr marL="57150" marR="57150" marT="9525" marB="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p>
                      <a:endParaRPr lang="en-US" sz="1100">
                        <a:latin typeface="Gulim" panose="020B0600000101010101" pitchFamily="34" charset="-127"/>
                        <a:ea typeface="Gulim" panose="020B0600000101010101" pitchFamily="34" charset="-127"/>
                      </a:endParaRPr>
                    </a:p>
                  </a:txBody>
                  <a:tcPr marL="57150" marR="57150" marT="9525" marB="0">
                    <a:solidFill>
                      <a:srgbClr val="92D050"/>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70AD47">
                              <a:lumMod val="50000"/>
                            </a:srgbClr>
                          </a:solidFill>
                          <a:effectLst/>
                          <a:uLnTx/>
                          <a:uFillTx/>
                          <a:latin typeface="Gulim"/>
                          <a:ea typeface="Gulim"/>
                          <a:cs typeface="+mn-cs"/>
                        </a:rPr>
                        <a:t>Fully Functional</a:t>
                      </a:r>
                    </a:p>
                  </a:txBody>
                  <a:tcPr marL="57150" marR="57150" marT="9525" marB="0">
                    <a:solidFill>
                      <a:srgbClr val="92D050"/>
                    </a:solidFill>
                  </a:tcPr>
                </a:tc>
                <a:extLst>
                  <a:ext uri="{0D108BD9-81ED-4DB2-BD59-A6C34878D82A}">
                    <a16:rowId xmlns:a16="http://schemas.microsoft.com/office/drawing/2014/main" val="2210457146"/>
                  </a:ext>
                </a:extLst>
              </a:tr>
              <a:tr h="261015">
                <a:tc>
                  <a:txBody>
                    <a:bodyPr/>
                    <a:lstStyle/>
                    <a:p>
                      <a:pPr marL="0" marR="0" algn="l">
                        <a:lnSpc>
                          <a:spcPct val="107000"/>
                        </a:lnSpc>
                        <a:spcBef>
                          <a:spcPts val="0"/>
                        </a:spcBef>
                        <a:spcAft>
                          <a:spcPts val="800"/>
                        </a:spcAft>
                      </a:pPr>
                      <a:r>
                        <a:rPr lang="en-US" sz="1100"/>
                        <a:t>Reset Login</a:t>
                      </a:r>
                      <a:endParaRPr lang="en-US" sz="1100" i="0">
                        <a:effectLst/>
                        <a:latin typeface="Gulim"/>
                        <a:ea typeface="Gulim"/>
                        <a:cs typeface="Times New Roman" panose="02020603050405020304" pitchFamily="18" charset="0"/>
                      </a:endParaRPr>
                    </a:p>
                  </a:txBody>
                  <a:tcPr marL="57150" marR="57150" marT="9525" marB="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p>
                      <a:endParaRPr lang="en-US" sz="1100">
                        <a:latin typeface="Gulim" panose="020B0600000101010101" pitchFamily="34" charset="-127"/>
                        <a:ea typeface="Gulim" panose="020B0600000101010101" pitchFamily="34" charset="-127"/>
                      </a:endParaRPr>
                    </a:p>
                  </a:txBody>
                  <a:tcPr marL="57150" marR="57150" marT="9525" marB="0">
                    <a:solidFill>
                      <a:srgbClr val="92D050"/>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100" b="0" i="0" u="none" strike="noStrike" kern="1200" cap="none" spc="0" normalizeH="0" baseline="0" noProof="0">
                          <a:ln>
                            <a:noFill/>
                          </a:ln>
                          <a:solidFill>
                            <a:schemeClr val="bg1"/>
                          </a:solidFill>
                          <a:effectLst/>
                          <a:uLnTx/>
                          <a:uFillTx/>
                          <a:latin typeface="Gulim"/>
                          <a:ea typeface="Gulim"/>
                          <a:cs typeface="+mn-cs"/>
                        </a:rPr>
                        <a:t>Eliminated</a:t>
                      </a:r>
                    </a:p>
                  </a:txBody>
                  <a:tcPr marL="57150" marR="57150" marT="9525" marB="0">
                    <a:solidFill>
                      <a:srgbClr val="C00000"/>
                    </a:solidFill>
                  </a:tcPr>
                </a:tc>
                <a:extLst>
                  <a:ext uri="{0D108BD9-81ED-4DB2-BD59-A6C34878D82A}">
                    <a16:rowId xmlns:a16="http://schemas.microsoft.com/office/drawing/2014/main" val="182536578"/>
                  </a:ext>
                </a:extLst>
              </a:tr>
              <a:tr h="261015">
                <a:tc>
                  <a:txBody>
                    <a:bodyPr/>
                    <a:lstStyle/>
                    <a:p>
                      <a:pPr marL="0" marR="0" algn="l">
                        <a:lnSpc>
                          <a:spcPct val="107000"/>
                        </a:lnSpc>
                        <a:spcBef>
                          <a:spcPts val="0"/>
                        </a:spcBef>
                        <a:spcAft>
                          <a:spcPts val="800"/>
                        </a:spcAft>
                      </a:pPr>
                      <a:r>
                        <a:rPr lang="en-US" sz="1100"/>
                        <a:t>User Login</a:t>
                      </a:r>
                      <a:endParaRPr lang="en-US" sz="1100" i="0">
                        <a:effectLst/>
                        <a:latin typeface="Gulim"/>
                        <a:ea typeface="Gulim"/>
                        <a:cs typeface="Times New Roman" panose="02020603050405020304" pitchFamily="18" charset="0"/>
                      </a:endParaRPr>
                    </a:p>
                  </a:txBody>
                  <a:tcPr marL="57150" marR="57150" marT="9525" marB="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p>
                      <a:endParaRPr lang="en-US" sz="1100">
                        <a:latin typeface="Gulim" panose="020B0600000101010101" pitchFamily="34" charset="-127"/>
                        <a:ea typeface="Gulim" panose="020B0600000101010101" pitchFamily="34" charset="-127"/>
                      </a:endParaRPr>
                    </a:p>
                  </a:txBody>
                  <a:tcPr marL="57150" marR="57150" marT="9525" marB="0">
                    <a:solidFill>
                      <a:srgbClr val="92D050"/>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70AD47">
                              <a:lumMod val="50000"/>
                            </a:srgbClr>
                          </a:solidFill>
                          <a:effectLst/>
                          <a:uLnTx/>
                          <a:uFillTx/>
                          <a:latin typeface="Gulim"/>
                          <a:ea typeface="Gulim"/>
                          <a:cs typeface="+mn-cs"/>
                        </a:rPr>
                        <a:t>Fully Functional</a:t>
                      </a:r>
                    </a:p>
                  </a:txBody>
                  <a:tcPr marL="57150" marR="57150" marT="9525" marB="0">
                    <a:solidFill>
                      <a:srgbClr val="92D050"/>
                    </a:solidFill>
                  </a:tcPr>
                </a:tc>
                <a:extLst>
                  <a:ext uri="{0D108BD9-81ED-4DB2-BD59-A6C34878D82A}">
                    <a16:rowId xmlns:a16="http://schemas.microsoft.com/office/drawing/2014/main" val="3208965381"/>
                  </a:ext>
                </a:extLst>
              </a:tr>
              <a:tr h="87108">
                <a:tc>
                  <a:txBody>
                    <a:bodyPr/>
                    <a:lstStyle/>
                    <a:p>
                      <a:pPr marL="0" marR="0" algn="l">
                        <a:lnSpc>
                          <a:spcPct val="107000"/>
                        </a:lnSpc>
                        <a:spcBef>
                          <a:spcPts val="0"/>
                        </a:spcBef>
                        <a:spcAft>
                          <a:spcPts val="800"/>
                        </a:spcAft>
                      </a:pPr>
                      <a:r>
                        <a:rPr lang="en-US" sz="1100"/>
                        <a:t>DIY User Interface</a:t>
                      </a:r>
                      <a:endParaRPr lang="en-US" sz="1100" i="0">
                        <a:effectLst/>
                        <a:latin typeface="Gulim"/>
                        <a:ea typeface="Gulim"/>
                        <a:cs typeface="Times New Roman" panose="02020603050405020304" pitchFamily="18" charset="0"/>
                      </a:endParaRPr>
                    </a:p>
                  </a:txBody>
                  <a:tcPr marL="57150" marR="57150" marT="9525" marB="0">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p>
                      <a:endParaRPr lang="en-US" sz="1100">
                        <a:latin typeface="Gulim" panose="020B0600000101010101" pitchFamily="34" charset="-127"/>
                        <a:ea typeface="Gulim" panose="020B0600000101010101" pitchFamily="34" charset="-127"/>
                      </a:endParaRPr>
                    </a:p>
                  </a:txBody>
                  <a:tcPr marL="57150" marR="57150" marT="9525" marB="0">
                    <a:solidFill>
                      <a:srgbClr val="92D050"/>
                    </a:solid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70AD47">
                              <a:lumMod val="50000"/>
                            </a:srgbClr>
                          </a:solidFill>
                          <a:effectLst/>
                          <a:uLnTx/>
                          <a:uFillTx/>
                          <a:latin typeface="Gulim"/>
                          <a:ea typeface="Gulim"/>
                          <a:cs typeface="+mn-cs"/>
                        </a:rPr>
                        <a:t>Fully Functional</a:t>
                      </a:r>
                    </a:p>
                  </a:txBody>
                  <a:tcPr marL="57150" marR="57150" marT="9525" marB="0">
                    <a:solidFill>
                      <a:srgbClr val="92D050"/>
                    </a:solidFill>
                  </a:tcPr>
                </a:tc>
                <a:extLst>
                  <a:ext uri="{0D108BD9-81ED-4DB2-BD59-A6C34878D82A}">
                    <a16:rowId xmlns:a16="http://schemas.microsoft.com/office/drawing/2014/main" val="493249647"/>
                  </a:ext>
                </a:extLst>
              </a:tr>
              <a:tr h="261015">
                <a:tc gridSpan="3">
                  <a:txBody>
                    <a:bodyPr/>
                    <a:lstStyle/>
                    <a:p>
                      <a:pPr marL="0" marR="0" algn="ctr">
                        <a:lnSpc>
                          <a:spcPct val="107000"/>
                        </a:lnSpc>
                        <a:spcBef>
                          <a:spcPts val="0"/>
                        </a:spcBef>
                        <a:spcAft>
                          <a:spcPts val="800"/>
                        </a:spcAft>
                      </a:pPr>
                      <a:r>
                        <a:rPr lang="en-US" sz="1200" b="1" i="1">
                          <a:effectLst/>
                          <a:latin typeface="Gulim"/>
                          <a:ea typeface="Gulim"/>
                        </a:rPr>
                        <a:t>Move Inventory</a:t>
                      </a:r>
                      <a:r>
                        <a:rPr lang="en-US" sz="1200" i="1">
                          <a:effectLst/>
                          <a:latin typeface="Gulim"/>
                          <a:ea typeface="Gulim"/>
                        </a:rPr>
                        <a:t>:</a:t>
                      </a:r>
                      <a:endParaRPr lang="en-US" sz="1200" i="1">
                        <a:effectLst/>
                        <a:latin typeface="Gulim"/>
                        <a:ea typeface="Gulim"/>
                        <a:cs typeface="Times New Roman" panose="02020603050405020304" pitchFamily="18" charset="0"/>
                      </a:endParaRPr>
                    </a:p>
                  </a:txBody>
                  <a:tcPr marL="57150" marR="57150" marT="9525" marB="0">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75810839"/>
                  </a:ext>
                </a:extLst>
              </a:tr>
              <a:tr h="261015">
                <a:tc>
                  <a:txBody>
                    <a:bodyPr/>
                    <a:lstStyle/>
                    <a:p>
                      <a:pPr marL="0" marR="0">
                        <a:lnSpc>
                          <a:spcPct val="107000"/>
                        </a:lnSpc>
                        <a:spcBef>
                          <a:spcPts val="0"/>
                        </a:spcBef>
                        <a:spcAft>
                          <a:spcPts val="800"/>
                        </a:spcAft>
                      </a:pPr>
                      <a:r>
                        <a:rPr lang="en-US" sz="1100" b="1">
                          <a:effectLst/>
                          <a:latin typeface="Gulim"/>
                          <a:ea typeface="Gulim"/>
                        </a:rPr>
                        <a:t>Furniture/Item measurement</a:t>
                      </a:r>
                      <a:endParaRPr lang="en-US" sz="1100" b="1">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accent2">
                              <a:lumMod val="50000"/>
                            </a:schemeClr>
                          </a:solidFill>
                          <a:effectLst/>
                          <a:latin typeface="Gulim"/>
                          <a:ea typeface="Gulim"/>
                        </a:rPr>
                        <a:t>Partial </a:t>
                      </a:r>
                      <a:endParaRPr lang="en-US" sz="1100">
                        <a:solidFill>
                          <a:schemeClr val="accent2">
                            <a:lumMod val="50000"/>
                          </a:schemeClr>
                        </a:solidFill>
                        <a:effectLst/>
                        <a:latin typeface="Gulim"/>
                        <a:ea typeface="Gulim"/>
                        <a:cs typeface="Times New Roman" panose="02020603050405020304" pitchFamily="18" charset="0"/>
                      </a:endParaRPr>
                    </a:p>
                  </a:txBody>
                  <a:tcPr marL="57150" marR="57150" marT="9525" marB="0">
                    <a:solidFill>
                      <a:srgbClr val="FFC000"/>
                    </a:solidFill>
                  </a:tcPr>
                </a:tc>
                <a:extLst>
                  <a:ext uri="{0D108BD9-81ED-4DB2-BD59-A6C34878D82A}">
                    <a16:rowId xmlns:a16="http://schemas.microsoft.com/office/drawing/2014/main" val="3900235654"/>
                  </a:ext>
                </a:extLst>
              </a:tr>
              <a:tr h="261015">
                <a:tc>
                  <a:txBody>
                    <a:bodyPr/>
                    <a:lstStyle/>
                    <a:p>
                      <a:pPr marL="0" marR="0">
                        <a:lnSpc>
                          <a:spcPct val="107000"/>
                        </a:lnSpc>
                        <a:spcBef>
                          <a:spcPts val="0"/>
                        </a:spcBef>
                        <a:spcAft>
                          <a:spcPts val="800"/>
                        </a:spcAft>
                      </a:pPr>
                      <a:r>
                        <a:rPr lang="en-US" sz="1100" b="1">
                          <a:effectLst/>
                          <a:latin typeface="Gulim"/>
                          <a:ea typeface="Gulim"/>
                        </a:rPr>
                        <a:t>3D model generation</a:t>
                      </a:r>
                      <a:endParaRPr lang="en-US" sz="1100" b="1">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strike="noStrike">
                          <a:solidFill>
                            <a:schemeClr val="bg1"/>
                          </a:solidFill>
                          <a:effectLst/>
                          <a:latin typeface="Gulim"/>
                          <a:ea typeface="Gulim"/>
                          <a:cs typeface="Times New Roman" panose="02020603050405020304" pitchFamily="18" charset="0"/>
                        </a:rPr>
                        <a:t>Eliminated</a:t>
                      </a:r>
                    </a:p>
                  </a:txBody>
                  <a:tcPr marL="57150" marR="57150" marT="9525" marB="0">
                    <a:solidFill>
                      <a:srgbClr val="C00000"/>
                    </a:solidFill>
                  </a:tcPr>
                </a:tc>
                <a:extLst>
                  <a:ext uri="{0D108BD9-81ED-4DB2-BD59-A6C34878D82A}">
                    <a16:rowId xmlns:a16="http://schemas.microsoft.com/office/drawing/2014/main" val="727086198"/>
                  </a:ext>
                </a:extLst>
              </a:tr>
              <a:tr h="261015">
                <a:tc>
                  <a:txBody>
                    <a:bodyPr/>
                    <a:lstStyle/>
                    <a:p>
                      <a:pPr marL="0" marR="0">
                        <a:lnSpc>
                          <a:spcPct val="107000"/>
                        </a:lnSpc>
                        <a:spcBef>
                          <a:spcPts val="0"/>
                        </a:spcBef>
                        <a:spcAft>
                          <a:spcPts val="800"/>
                        </a:spcAft>
                      </a:pPr>
                      <a:r>
                        <a:rPr lang="en-US" sz="1100" b="1">
                          <a:effectLst/>
                          <a:latin typeface="Gulim"/>
                          <a:ea typeface="Gulim"/>
                        </a:rPr>
                        <a:t>Item weight</a:t>
                      </a:r>
                      <a:endParaRPr lang="en-US" sz="1100" b="1">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extLst>
                  <a:ext uri="{0D108BD9-81ED-4DB2-BD59-A6C34878D82A}">
                    <a16:rowId xmlns:a16="http://schemas.microsoft.com/office/drawing/2014/main" val="2105068362"/>
                  </a:ext>
                </a:extLst>
              </a:tr>
              <a:tr h="261015">
                <a:tc>
                  <a:txBody>
                    <a:bodyPr/>
                    <a:lstStyle/>
                    <a:p>
                      <a:pPr marL="0" marR="0">
                        <a:lnSpc>
                          <a:spcPct val="107000"/>
                        </a:lnSpc>
                        <a:spcBef>
                          <a:spcPts val="0"/>
                        </a:spcBef>
                        <a:spcAft>
                          <a:spcPts val="800"/>
                        </a:spcAft>
                      </a:pPr>
                      <a:r>
                        <a:rPr lang="en-US" sz="1100" b="1">
                          <a:effectLst/>
                          <a:latin typeface="Gulim"/>
                          <a:ea typeface="Gulim"/>
                        </a:rPr>
                        <a:t>Item fragility</a:t>
                      </a:r>
                      <a:endParaRPr lang="en-US" sz="1100" b="1">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extLst>
                  <a:ext uri="{0D108BD9-81ED-4DB2-BD59-A6C34878D82A}">
                    <a16:rowId xmlns:a16="http://schemas.microsoft.com/office/drawing/2014/main" val="675590529"/>
                  </a:ext>
                </a:extLst>
              </a:tr>
              <a:tr h="261015">
                <a:tc>
                  <a:txBody>
                    <a:bodyPr/>
                    <a:lstStyle/>
                    <a:p>
                      <a:pPr marL="0" marR="0">
                        <a:lnSpc>
                          <a:spcPct val="107000"/>
                        </a:lnSpc>
                        <a:spcBef>
                          <a:spcPts val="0"/>
                        </a:spcBef>
                        <a:spcAft>
                          <a:spcPts val="800"/>
                        </a:spcAft>
                      </a:pPr>
                      <a:r>
                        <a:rPr lang="en-US" sz="1100" b="1">
                          <a:effectLst/>
                          <a:latin typeface="Gulim"/>
                          <a:ea typeface="Gulim"/>
                        </a:rPr>
                        <a:t>Box locator search feature</a:t>
                      </a:r>
                      <a:endParaRPr lang="en-US" sz="1100" b="1">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extLst>
                  <a:ext uri="{0D108BD9-81ED-4DB2-BD59-A6C34878D82A}">
                    <a16:rowId xmlns:a16="http://schemas.microsoft.com/office/drawing/2014/main" val="3104548038"/>
                  </a:ext>
                </a:extLst>
              </a:tr>
              <a:tr h="261015">
                <a:tc gridSpan="3">
                  <a:txBody>
                    <a:bodyPr/>
                    <a:lstStyle/>
                    <a:p>
                      <a:pPr marL="0" marR="0" algn="ctr">
                        <a:lnSpc>
                          <a:spcPct val="107000"/>
                        </a:lnSpc>
                        <a:spcBef>
                          <a:spcPts val="0"/>
                        </a:spcBef>
                        <a:spcAft>
                          <a:spcPts val="800"/>
                        </a:spcAft>
                      </a:pPr>
                      <a:r>
                        <a:rPr lang="en-US" sz="1200" i="1">
                          <a:effectLst/>
                          <a:latin typeface="Gulim"/>
                          <a:ea typeface="Gulim"/>
                        </a:rPr>
                        <a:t>Load Plan:</a:t>
                      </a:r>
                      <a:endParaRPr lang="en-US" sz="1200" i="1">
                        <a:effectLst/>
                        <a:latin typeface="Gulim"/>
                        <a:ea typeface="Gulim"/>
                        <a:cs typeface="Times New Roman" panose="02020603050405020304" pitchFamily="18" charset="0"/>
                      </a:endParaRPr>
                    </a:p>
                  </a:txBody>
                  <a:tcPr marL="57150" marR="57150" marT="9525" marB="0">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14194689"/>
                  </a:ext>
                </a:extLst>
              </a:tr>
              <a:tr h="233524">
                <a:tc>
                  <a:txBody>
                    <a:bodyPr/>
                    <a:lstStyle/>
                    <a:p>
                      <a:pPr marL="0" marR="0">
                        <a:lnSpc>
                          <a:spcPct val="107000"/>
                        </a:lnSpc>
                        <a:spcBef>
                          <a:spcPts val="0"/>
                        </a:spcBef>
                        <a:spcAft>
                          <a:spcPts val="800"/>
                        </a:spcAft>
                      </a:pPr>
                      <a:r>
                        <a:rPr lang="en-US" sz="1100" b="1">
                          <a:effectLst/>
                          <a:latin typeface="Gulim"/>
                          <a:ea typeface="Gulim"/>
                        </a:rPr>
                        <a:t>Load Plan</a:t>
                      </a:r>
                      <a:endParaRPr lang="en-US" sz="1100" b="1">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accent2">
                              <a:lumMod val="50000"/>
                            </a:schemeClr>
                          </a:solidFill>
                          <a:effectLst/>
                          <a:latin typeface="Gulim"/>
                          <a:ea typeface="Gulim"/>
                        </a:rPr>
                        <a:t>Partial </a:t>
                      </a:r>
                      <a:endParaRPr lang="en-US" sz="1100">
                        <a:solidFill>
                          <a:schemeClr val="accent2">
                            <a:lumMod val="50000"/>
                          </a:schemeClr>
                        </a:solidFill>
                        <a:effectLst/>
                        <a:latin typeface="Gulim"/>
                        <a:ea typeface="Gulim"/>
                        <a:cs typeface="Times New Roman" panose="02020603050405020304" pitchFamily="18" charset="0"/>
                      </a:endParaRPr>
                    </a:p>
                  </a:txBody>
                  <a:tcPr marL="57150" marR="57150" marT="9525" marB="0">
                    <a:solidFill>
                      <a:schemeClr val="accent4"/>
                    </a:solidFill>
                  </a:tcPr>
                </a:tc>
                <a:extLst>
                  <a:ext uri="{0D108BD9-81ED-4DB2-BD59-A6C34878D82A}">
                    <a16:rowId xmlns:a16="http://schemas.microsoft.com/office/drawing/2014/main" val="4027935026"/>
                  </a:ext>
                </a:extLst>
              </a:tr>
              <a:tr h="295634">
                <a:tc>
                  <a:txBody>
                    <a:bodyPr/>
                    <a:lstStyle/>
                    <a:p>
                      <a:pPr marL="0" marR="0">
                        <a:lnSpc>
                          <a:spcPct val="107000"/>
                        </a:lnSpc>
                        <a:spcBef>
                          <a:spcPts val="0"/>
                        </a:spcBef>
                        <a:spcAft>
                          <a:spcPts val="800"/>
                        </a:spcAft>
                      </a:pPr>
                      <a:r>
                        <a:rPr lang="en-US" sz="1100" b="1">
                          <a:effectLst/>
                          <a:latin typeface="Gulim"/>
                          <a:ea typeface="Gulim"/>
                        </a:rPr>
                        <a:t>Truck unloading instructions</a:t>
                      </a:r>
                      <a:endParaRPr lang="en-US" sz="1100" b="1">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tx1"/>
                          </a:solidFill>
                          <a:effectLst/>
                          <a:latin typeface="Gulim"/>
                          <a:ea typeface="Gulim"/>
                        </a:rPr>
                        <a:t>Partial</a:t>
                      </a:r>
                      <a:endParaRPr lang="en-US" sz="1100">
                        <a:solidFill>
                          <a:schemeClr val="tx1"/>
                        </a:solidFill>
                        <a:effectLst/>
                        <a:latin typeface="Gulim"/>
                        <a:ea typeface="Gulim"/>
                        <a:cs typeface="Times New Roman" panose="02020603050405020304" pitchFamily="18" charset="0"/>
                      </a:endParaRPr>
                    </a:p>
                  </a:txBody>
                  <a:tcPr marL="57150" marR="57150" marT="9525" marB="0">
                    <a:solidFill>
                      <a:schemeClr val="accent4"/>
                    </a:solidFill>
                  </a:tcPr>
                </a:tc>
                <a:extLst>
                  <a:ext uri="{0D108BD9-81ED-4DB2-BD59-A6C34878D82A}">
                    <a16:rowId xmlns:a16="http://schemas.microsoft.com/office/drawing/2014/main" val="1696162817"/>
                  </a:ext>
                </a:extLst>
              </a:tr>
              <a:tr h="309383">
                <a:tc gridSpan="3">
                  <a:txBody>
                    <a:bodyPr/>
                    <a:lstStyle/>
                    <a:p>
                      <a:pPr marL="0" marR="0" algn="ctr">
                        <a:lnSpc>
                          <a:spcPct val="107000"/>
                        </a:lnSpc>
                        <a:spcBef>
                          <a:spcPts val="0"/>
                        </a:spcBef>
                        <a:spcAft>
                          <a:spcPts val="800"/>
                        </a:spcAft>
                      </a:pPr>
                      <a:r>
                        <a:rPr lang="en-US" sz="1200" i="1">
                          <a:effectLst/>
                          <a:latin typeface="Gulim"/>
                          <a:ea typeface="Gulim"/>
                        </a:rPr>
                        <a:t>Logistics Planning:</a:t>
                      </a:r>
                      <a:endParaRPr lang="en-US" sz="1200" i="1">
                        <a:effectLst/>
                        <a:latin typeface="Gulim"/>
                        <a:ea typeface="Gulim"/>
                        <a:cs typeface="Times New Roman" panose="02020603050405020304" pitchFamily="18" charset="0"/>
                      </a:endParaRPr>
                    </a:p>
                  </a:txBody>
                  <a:tcPr marL="57150" marR="57150" marT="9525" marB="0">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33593089"/>
                  </a:ext>
                </a:extLst>
              </a:tr>
              <a:tr h="261015">
                <a:tc>
                  <a:txBody>
                    <a:bodyPr/>
                    <a:lstStyle/>
                    <a:p>
                      <a:pPr marL="0" marR="0">
                        <a:lnSpc>
                          <a:spcPct val="107000"/>
                        </a:lnSpc>
                        <a:spcBef>
                          <a:spcPts val="0"/>
                        </a:spcBef>
                        <a:spcAft>
                          <a:spcPts val="800"/>
                        </a:spcAft>
                      </a:pPr>
                      <a:r>
                        <a:rPr lang="en-US" sz="1100" b="1">
                          <a:effectLst/>
                          <a:latin typeface="Gulim"/>
                          <a:ea typeface="Gulim"/>
                        </a:rPr>
                        <a:t>Estimated number of trips</a:t>
                      </a:r>
                      <a:endParaRPr lang="en-US" sz="1100" b="1">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extLst>
                  <a:ext uri="{0D108BD9-81ED-4DB2-BD59-A6C34878D82A}">
                    <a16:rowId xmlns:a16="http://schemas.microsoft.com/office/drawing/2014/main" val="458169589"/>
                  </a:ext>
                </a:extLst>
              </a:tr>
              <a:tr h="261015">
                <a:tc>
                  <a:txBody>
                    <a:bodyPr/>
                    <a:lstStyle/>
                    <a:p>
                      <a:pPr marL="0" marR="0">
                        <a:lnSpc>
                          <a:spcPct val="107000"/>
                        </a:lnSpc>
                        <a:spcBef>
                          <a:spcPts val="0"/>
                        </a:spcBef>
                        <a:spcAft>
                          <a:spcPts val="800"/>
                        </a:spcAft>
                      </a:pPr>
                      <a:r>
                        <a:rPr lang="en-US" sz="1100" b="1">
                          <a:effectLst/>
                          <a:latin typeface="Gulim"/>
                          <a:ea typeface="Gulim"/>
                        </a:rPr>
                        <a:t>Estimated time to move</a:t>
                      </a:r>
                      <a:endParaRPr lang="en-US" sz="1100" b="1">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bg1"/>
                          </a:solidFill>
                          <a:effectLst/>
                          <a:latin typeface="Gulim"/>
                          <a:ea typeface="Gulim"/>
                        </a:rPr>
                        <a:t>Eliminated</a:t>
                      </a:r>
                      <a:endParaRPr lang="en-US" sz="1100">
                        <a:solidFill>
                          <a:schemeClr val="bg1"/>
                        </a:solidFill>
                        <a:effectLst/>
                        <a:latin typeface="Gulim"/>
                        <a:ea typeface="Gulim"/>
                        <a:cs typeface="Times New Roman" panose="02020603050405020304" pitchFamily="18" charset="0"/>
                      </a:endParaRPr>
                    </a:p>
                  </a:txBody>
                  <a:tcPr marL="57150" marR="57150" marT="9525" marB="0">
                    <a:solidFill>
                      <a:srgbClr val="C00000"/>
                    </a:solidFill>
                  </a:tcPr>
                </a:tc>
                <a:extLst>
                  <a:ext uri="{0D108BD9-81ED-4DB2-BD59-A6C34878D82A}">
                    <a16:rowId xmlns:a16="http://schemas.microsoft.com/office/drawing/2014/main" val="1631800608"/>
                  </a:ext>
                </a:extLst>
              </a:tr>
              <a:tr h="261015">
                <a:tc>
                  <a:txBody>
                    <a:bodyPr/>
                    <a:lstStyle/>
                    <a:p>
                      <a:pPr marL="0" marR="0">
                        <a:lnSpc>
                          <a:spcPct val="107000"/>
                        </a:lnSpc>
                        <a:spcBef>
                          <a:spcPts val="0"/>
                        </a:spcBef>
                        <a:spcAft>
                          <a:spcPts val="800"/>
                        </a:spcAft>
                      </a:pPr>
                      <a:r>
                        <a:rPr lang="en-US" sz="1100" b="1">
                          <a:effectLst/>
                          <a:latin typeface="Gulim"/>
                          <a:ea typeface="Gulim"/>
                        </a:rPr>
                        <a:t>Estimated rental truck costs</a:t>
                      </a:r>
                      <a:endParaRPr lang="en-US" sz="1100" b="1">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tx1"/>
                          </a:solidFill>
                          <a:effectLst/>
                          <a:latin typeface="Gulim"/>
                          <a:ea typeface="Gulim"/>
                        </a:rPr>
                        <a:t>Partial</a:t>
                      </a:r>
                      <a:endParaRPr lang="en-US" sz="1100">
                        <a:solidFill>
                          <a:schemeClr val="tx1"/>
                        </a:solidFill>
                        <a:effectLst/>
                        <a:latin typeface="Gulim"/>
                        <a:ea typeface="Gulim"/>
                        <a:cs typeface="Times New Roman" panose="02020603050405020304" pitchFamily="18" charset="0"/>
                      </a:endParaRPr>
                    </a:p>
                  </a:txBody>
                  <a:tcPr marL="57150" marR="57150" marT="9525" marB="0">
                    <a:solidFill>
                      <a:schemeClr val="accent4"/>
                    </a:solidFill>
                  </a:tcPr>
                </a:tc>
                <a:extLst>
                  <a:ext uri="{0D108BD9-81ED-4DB2-BD59-A6C34878D82A}">
                    <a16:rowId xmlns:a16="http://schemas.microsoft.com/office/drawing/2014/main" val="1904655529"/>
                  </a:ext>
                </a:extLst>
              </a:tr>
            </a:tbl>
          </a:graphicData>
        </a:graphic>
      </p:graphicFrame>
      <p:graphicFrame>
        <p:nvGraphicFramePr>
          <p:cNvPr id="12" name="Table 11">
            <a:extLst>
              <a:ext uri="{FF2B5EF4-FFF2-40B4-BE49-F238E27FC236}">
                <a16:creationId xmlns:a16="http://schemas.microsoft.com/office/drawing/2014/main" id="{06B5332B-EBBA-44C1-A62C-F90BB768277E}"/>
              </a:ext>
            </a:extLst>
          </p:cNvPr>
          <p:cNvGraphicFramePr>
            <a:graphicFrameLocks noGrp="1"/>
          </p:cNvGraphicFramePr>
          <p:nvPr>
            <p:extLst>
              <p:ext uri="{D42A27DB-BD31-4B8C-83A1-F6EECF244321}">
                <p14:modId xmlns:p14="http://schemas.microsoft.com/office/powerpoint/2010/main" val="429439590"/>
              </p:ext>
            </p:extLst>
          </p:nvPr>
        </p:nvGraphicFramePr>
        <p:xfrm>
          <a:off x="6096000" y="1374056"/>
          <a:ext cx="5462724" cy="4866870"/>
        </p:xfrm>
        <a:graphic>
          <a:graphicData uri="http://schemas.openxmlformats.org/drawingml/2006/table">
            <a:tbl>
              <a:tblPr firstRow="1" firstCol="1" bandRow="1">
                <a:tableStyleId>{5C22544A-7EE6-4342-B048-85BDC9FD1C3A}</a:tableStyleId>
              </a:tblPr>
              <a:tblGrid>
                <a:gridCol w="2161591">
                  <a:extLst>
                    <a:ext uri="{9D8B030D-6E8A-4147-A177-3AD203B41FA5}">
                      <a16:colId xmlns:a16="http://schemas.microsoft.com/office/drawing/2014/main" val="1444955911"/>
                    </a:ext>
                  </a:extLst>
                </a:gridCol>
                <a:gridCol w="1507844">
                  <a:extLst>
                    <a:ext uri="{9D8B030D-6E8A-4147-A177-3AD203B41FA5}">
                      <a16:colId xmlns:a16="http://schemas.microsoft.com/office/drawing/2014/main" val="2831387005"/>
                    </a:ext>
                  </a:extLst>
                </a:gridCol>
                <a:gridCol w="1793289">
                  <a:extLst>
                    <a:ext uri="{9D8B030D-6E8A-4147-A177-3AD203B41FA5}">
                      <a16:colId xmlns:a16="http://schemas.microsoft.com/office/drawing/2014/main" val="48802564"/>
                    </a:ext>
                  </a:extLst>
                </a:gridCol>
              </a:tblGrid>
              <a:tr h="240521">
                <a:tc>
                  <a:txBody>
                    <a:bodyPr/>
                    <a:lstStyle/>
                    <a:p>
                      <a:pPr marL="0" marR="0" algn="ctr">
                        <a:lnSpc>
                          <a:spcPct val="107000"/>
                        </a:lnSpc>
                        <a:spcBef>
                          <a:spcPts val="0"/>
                        </a:spcBef>
                        <a:spcAft>
                          <a:spcPts val="800"/>
                        </a:spcAft>
                      </a:pPr>
                      <a:r>
                        <a:rPr lang="en-US" sz="1100">
                          <a:effectLst/>
                          <a:latin typeface="Gulim"/>
                          <a:ea typeface="Gulim"/>
                        </a:rPr>
                        <a:t>Feature</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ctr">
                        <a:lnSpc>
                          <a:spcPct val="107000"/>
                        </a:lnSpc>
                        <a:spcBef>
                          <a:spcPts val="0"/>
                        </a:spcBef>
                        <a:spcAft>
                          <a:spcPts val="800"/>
                        </a:spcAft>
                      </a:pPr>
                      <a:r>
                        <a:rPr lang="en-US" sz="1100">
                          <a:effectLst/>
                          <a:latin typeface="Gulim"/>
                          <a:ea typeface="Gulim"/>
                        </a:rPr>
                        <a:t>Real World Product</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ctr">
                        <a:lnSpc>
                          <a:spcPct val="107000"/>
                        </a:lnSpc>
                        <a:spcBef>
                          <a:spcPts val="0"/>
                        </a:spcBef>
                        <a:spcAft>
                          <a:spcPts val="800"/>
                        </a:spcAft>
                      </a:pPr>
                      <a:r>
                        <a:rPr lang="en-US" sz="1100">
                          <a:effectLst/>
                          <a:latin typeface="Gulim"/>
                          <a:ea typeface="Gulim"/>
                        </a:rPr>
                        <a:t>Prototype</a:t>
                      </a:r>
                      <a:endParaRPr lang="en-US" sz="1100">
                        <a:effectLst/>
                        <a:latin typeface="Gulim"/>
                        <a:ea typeface="Gulim"/>
                        <a:cs typeface="Times New Roman" panose="02020603050405020304" pitchFamily="18" charset="0"/>
                      </a:endParaRPr>
                    </a:p>
                  </a:txBody>
                  <a:tcPr marL="57150" marR="57150" marT="9525" marB="0">
                    <a:noFill/>
                  </a:tcPr>
                </a:tc>
                <a:extLst>
                  <a:ext uri="{0D108BD9-81ED-4DB2-BD59-A6C34878D82A}">
                    <a16:rowId xmlns:a16="http://schemas.microsoft.com/office/drawing/2014/main" val="2152012118"/>
                  </a:ext>
                </a:extLst>
              </a:tr>
              <a:tr h="240521">
                <a:tc gridSpan="3">
                  <a:txBody>
                    <a:bodyPr/>
                    <a:lstStyle/>
                    <a:p>
                      <a:pPr marL="0" marR="0" algn="ctr">
                        <a:lnSpc>
                          <a:spcPct val="107000"/>
                        </a:lnSpc>
                        <a:spcBef>
                          <a:spcPts val="0"/>
                        </a:spcBef>
                        <a:spcAft>
                          <a:spcPts val="800"/>
                        </a:spcAft>
                      </a:pPr>
                      <a:r>
                        <a:rPr lang="en-US" sz="1200" i="1">
                          <a:solidFill>
                            <a:schemeClr val="bg1"/>
                          </a:solidFill>
                          <a:effectLst/>
                          <a:latin typeface="Gulim"/>
                          <a:ea typeface="Gulim"/>
                        </a:rPr>
                        <a:t>Expert Help:</a:t>
                      </a:r>
                      <a:endParaRPr lang="en-US" sz="1200" i="1">
                        <a:solidFill>
                          <a:schemeClr val="bg1"/>
                        </a:solidFill>
                        <a:effectLst/>
                        <a:latin typeface="Gulim"/>
                        <a:ea typeface="Gulim"/>
                        <a:cs typeface="Times New Roman" panose="02020603050405020304" pitchFamily="18" charset="0"/>
                      </a:endParaRPr>
                    </a:p>
                  </a:txBody>
                  <a:tcPr marL="57150" marR="57150" marT="9525" marB="0">
                    <a:noFill/>
                  </a:tcPr>
                </a:tc>
                <a:tc hMerge="1">
                  <a:txBody>
                    <a:bodyPr/>
                    <a:lstStyle/>
                    <a:p>
                      <a:endParaRPr lang="en-US"/>
                    </a:p>
                  </a:txBody>
                  <a:tcPr/>
                </a:tc>
                <a:tc hMerge="1">
                  <a:txBody>
                    <a:bodyPr/>
                    <a:lstStyle/>
                    <a:p>
                      <a:pPr marL="0" marR="0">
                        <a:lnSpc>
                          <a:spcPct val="107000"/>
                        </a:lnSpc>
                        <a:spcBef>
                          <a:spcPts val="0"/>
                        </a:spcBef>
                        <a:spcAft>
                          <a:spcPts val="800"/>
                        </a:spcAft>
                      </a:pPr>
                      <a:endParaRPr lang="en-US" sz="1200">
                        <a:solidFill>
                          <a:schemeClr val="bg1"/>
                        </a:solidFill>
                        <a:effectLst/>
                        <a:latin typeface="Gulim" panose="020B0600000101010101" pitchFamily="34" charset="-127"/>
                        <a:ea typeface="Gulim" panose="020B0600000101010101" pitchFamily="34" charset="-127"/>
                        <a:cs typeface="Times New Roman" panose="02020603050405020304" pitchFamily="18" charset="0"/>
                      </a:endParaRPr>
                    </a:p>
                  </a:txBody>
                  <a:tcPr marL="57150" marR="57150" marT="9525" marB="0">
                    <a:noFill/>
                  </a:tcPr>
                </a:tc>
                <a:extLst>
                  <a:ext uri="{0D108BD9-81ED-4DB2-BD59-A6C34878D82A}">
                    <a16:rowId xmlns:a16="http://schemas.microsoft.com/office/drawing/2014/main" val="76572166"/>
                  </a:ext>
                </a:extLst>
              </a:tr>
              <a:tr h="367183">
                <a:tc>
                  <a:txBody>
                    <a:bodyPr/>
                    <a:lstStyle/>
                    <a:p>
                      <a:pPr marL="0" marR="0">
                        <a:lnSpc>
                          <a:spcPct val="107000"/>
                        </a:lnSpc>
                        <a:spcBef>
                          <a:spcPts val="0"/>
                        </a:spcBef>
                        <a:spcAft>
                          <a:spcPts val="800"/>
                        </a:spcAft>
                      </a:pPr>
                      <a:r>
                        <a:rPr lang="en-US" sz="1100">
                          <a:effectLst/>
                          <a:latin typeface="Gulim"/>
                          <a:ea typeface="Gulim"/>
                        </a:rPr>
                        <a:t>Packing Tips &amp; Tricks</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extLst>
                  <a:ext uri="{0D108BD9-81ED-4DB2-BD59-A6C34878D82A}">
                    <a16:rowId xmlns:a16="http://schemas.microsoft.com/office/drawing/2014/main" val="1308808932"/>
                  </a:ext>
                </a:extLst>
              </a:tr>
              <a:tr h="231463">
                <a:tc>
                  <a:txBody>
                    <a:bodyPr/>
                    <a:lstStyle/>
                    <a:p>
                      <a:pPr marL="0" marR="0">
                        <a:lnSpc>
                          <a:spcPct val="107000"/>
                        </a:lnSpc>
                        <a:spcBef>
                          <a:spcPts val="0"/>
                        </a:spcBef>
                        <a:spcAft>
                          <a:spcPts val="800"/>
                        </a:spcAft>
                      </a:pPr>
                      <a:r>
                        <a:rPr lang="en-US" sz="1100">
                          <a:effectLst/>
                          <a:latin typeface="Gulim"/>
                          <a:ea typeface="Gulim"/>
                        </a:rPr>
                        <a:t>Tips search</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extLst>
                  <a:ext uri="{0D108BD9-81ED-4DB2-BD59-A6C34878D82A}">
                    <a16:rowId xmlns:a16="http://schemas.microsoft.com/office/drawing/2014/main" val="3823572282"/>
                  </a:ext>
                </a:extLst>
              </a:tr>
              <a:tr h="231463">
                <a:tc>
                  <a:txBody>
                    <a:bodyPr/>
                    <a:lstStyle/>
                    <a:p>
                      <a:pPr marL="0" marR="0">
                        <a:lnSpc>
                          <a:spcPct val="107000"/>
                        </a:lnSpc>
                        <a:spcBef>
                          <a:spcPts val="0"/>
                        </a:spcBef>
                        <a:spcAft>
                          <a:spcPts val="800"/>
                        </a:spcAft>
                      </a:pPr>
                      <a:r>
                        <a:rPr lang="en-US" sz="1100">
                          <a:effectLst/>
                          <a:latin typeface="Gulim"/>
                          <a:ea typeface="Gulim"/>
                        </a:rPr>
                        <a:t>Move experts' articles</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2">
                              <a:lumMod val="50000"/>
                            </a:schemeClr>
                          </a:solidFill>
                          <a:effectLst/>
                          <a:latin typeface="Gulim"/>
                          <a:ea typeface="Gulim"/>
                          <a:cs typeface="+mn-cs"/>
                        </a:rPr>
                        <a:t>Fully Functional</a:t>
                      </a:r>
                    </a:p>
                  </a:txBody>
                  <a:tcPr marL="57150" marR="57150" marT="9525" marB="0">
                    <a:solidFill>
                      <a:srgbClr val="92D050"/>
                    </a:solidFill>
                  </a:tcPr>
                </a:tc>
                <a:extLst>
                  <a:ext uri="{0D108BD9-81ED-4DB2-BD59-A6C34878D82A}">
                    <a16:rowId xmlns:a16="http://schemas.microsoft.com/office/drawing/2014/main" val="4154359098"/>
                  </a:ext>
                </a:extLst>
              </a:tr>
              <a:tr h="231463">
                <a:tc>
                  <a:txBody>
                    <a:bodyPr/>
                    <a:lstStyle/>
                    <a:p>
                      <a:pPr marL="0" marR="0">
                        <a:lnSpc>
                          <a:spcPct val="107000"/>
                        </a:lnSpc>
                        <a:spcBef>
                          <a:spcPts val="0"/>
                        </a:spcBef>
                        <a:spcAft>
                          <a:spcPts val="800"/>
                        </a:spcAft>
                      </a:pPr>
                      <a:r>
                        <a:rPr lang="en-US" sz="1100">
                          <a:effectLst/>
                          <a:latin typeface="Gulim"/>
                          <a:ea typeface="Gulim"/>
                        </a:rPr>
                        <a:t>Chatbot</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bg1"/>
                          </a:solidFill>
                          <a:effectLst/>
                          <a:latin typeface="Gulim"/>
                          <a:ea typeface="Gulim"/>
                        </a:rPr>
                        <a:t>Eliminated</a:t>
                      </a:r>
                      <a:endParaRPr lang="en-US" sz="1100">
                        <a:solidFill>
                          <a:schemeClr val="bg1"/>
                        </a:solidFill>
                        <a:effectLst/>
                        <a:latin typeface="Gulim"/>
                        <a:ea typeface="Gulim"/>
                        <a:cs typeface="Times New Roman" panose="02020603050405020304" pitchFamily="18" charset="0"/>
                      </a:endParaRPr>
                    </a:p>
                  </a:txBody>
                  <a:tcPr marL="57150" marR="57150" marT="9525" marB="0">
                    <a:solidFill>
                      <a:srgbClr val="C00000"/>
                    </a:solidFill>
                  </a:tcPr>
                </a:tc>
                <a:extLst>
                  <a:ext uri="{0D108BD9-81ED-4DB2-BD59-A6C34878D82A}">
                    <a16:rowId xmlns:a16="http://schemas.microsoft.com/office/drawing/2014/main" val="2011074426"/>
                  </a:ext>
                </a:extLst>
              </a:tr>
              <a:tr h="231463">
                <a:tc>
                  <a:txBody>
                    <a:bodyPr/>
                    <a:lstStyle/>
                    <a:p>
                      <a:pPr marL="0" marR="0">
                        <a:lnSpc>
                          <a:spcPct val="107000"/>
                        </a:lnSpc>
                        <a:spcBef>
                          <a:spcPts val="0"/>
                        </a:spcBef>
                        <a:spcAft>
                          <a:spcPts val="800"/>
                        </a:spcAft>
                      </a:pPr>
                      <a:r>
                        <a:rPr lang="en-US" sz="1100">
                          <a:effectLst/>
                          <a:latin typeface="Gulim"/>
                          <a:ea typeface="Gulim"/>
                        </a:rPr>
                        <a:t>Live expert</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nSpc>
                          <a:spcPct val="107000"/>
                        </a:lnSpc>
                        <a:spcBef>
                          <a:spcPts val="0"/>
                        </a:spcBef>
                        <a:spcAft>
                          <a:spcPts val="800"/>
                        </a:spcAft>
                      </a:pPr>
                      <a:r>
                        <a:rPr lang="en-US" sz="1100">
                          <a:solidFill>
                            <a:schemeClr val="accent6">
                              <a:lumMod val="50000"/>
                            </a:schemeClr>
                          </a:solidFill>
                          <a:effectLst/>
                          <a:latin typeface="Gulim"/>
                          <a:ea typeface="Gulim"/>
                        </a:rPr>
                        <a:t>Fully Functional</a:t>
                      </a:r>
                      <a:endParaRPr lang="en-US" sz="1100">
                        <a:solidFill>
                          <a:schemeClr val="accent6">
                            <a:lumMod val="50000"/>
                          </a:schemeClr>
                        </a:solidFill>
                        <a:effectLst/>
                        <a:latin typeface="Gulim"/>
                        <a:ea typeface="Gulim"/>
                        <a:cs typeface="Times New Roman" panose="02020603050405020304" pitchFamily="18" charset="0"/>
                      </a:endParaRP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bg1"/>
                          </a:solidFill>
                          <a:effectLst/>
                          <a:latin typeface="Gulim"/>
                          <a:ea typeface="Gulim"/>
                        </a:rPr>
                        <a:t>Eliminated</a:t>
                      </a:r>
                      <a:endParaRPr lang="en-US" sz="1100">
                        <a:solidFill>
                          <a:schemeClr val="bg1"/>
                        </a:solidFill>
                        <a:effectLst/>
                        <a:latin typeface="Gulim"/>
                        <a:ea typeface="Gulim"/>
                        <a:cs typeface="Times New Roman" panose="02020603050405020304" pitchFamily="18" charset="0"/>
                      </a:endParaRPr>
                    </a:p>
                  </a:txBody>
                  <a:tcPr marL="57150" marR="57150" marT="9525" marB="0">
                    <a:solidFill>
                      <a:srgbClr val="C00000"/>
                    </a:solidFill>
                  </a:tcPr>
                </a:tc>
                <a:extLst>
                  <a:ext uri="{0D108BD9-81ED-4DB2-BD59-A6C34878D82A}">
                    <a16:rowId xmlns:a16="http://schemas.microsoft.com/office/drawing/2014/main" val="2430093104"/>
                  </a:ext>
                </a:extLst>
              </a:tr>
              <a:tr h="231463">
                <a:tc gridSpan="3">
                  <a:txBody>
                    <a:bodyPr/>
                    <a:lstStyle/>
                    <a:p>
                      <a:pPr marL="0" marR="0" algn="ctr">
                        <a:lnSpc>
                          <a:spcPct val="107000"/>
                        </a:lnSpc>
                        <a:spcBef>
                          <a:spcPts val="0"/>
                        </a:spcBef>
                        <a:spcAft>
                          <a:spcPts val="800"/>
                        </a:spcAft>
                      </a:pPr>
                      <a:r>
                        <a:rPr lang="en-US" sz="1100" i="1">
                          <a:effectLst/>
                          <a:latin typeface="Gulim"/>
                          <a:ea typeface="Gulim"/>
                        </a:rPr>
                        <a:t>Vendor Integration/Data Import:</a:t>
                      </a:r>
                      <a:endParaRPr lang="en-US" sz="1100" i="1">
                        <a:effectLst/>
                        <a:latin typeface="Gulim"/>
                        <a:ea typeface="Gulim"/>
                        <a:cs typeface="Times New Roman" panose="02020603050405020304" pitchFamily="18" charset="0"/>
                      </a:endParaRPr>
                    </a:p>
                  </a:txBody>
                  <a:tcPr marL="57150" marR="57150" marT="9525" marB="0">
                    <a:noFill/>
                  </a:tcPr>
                </a:tc>
                <a:tc hMerge="1">
                  <a:txBody>
                    <a:bodyPr/>
                    <a:lstStyle/>
                    <a:p>
                      <a:endParaRPr lang="en-US"/>
                    </a:p>
                  </a:txBody>
                  <a:tcPr/>
                </a:tc>
                <a:tc hMerge="1">
                  <a:txBody>
                    <a:bodyPr/>
                    <a:lstStyle/>
                    <a:p>
                      <a:pPr marL="0" marR="0">
                        <a:lnSpc>
                          <a:spcPct val="107000"/>
                        </a:lnSpc>
                        <a:spcBef>
                          <a:spcPts val="0"/>
                        </a:spcBef>
                        <a:spcAft>
                          <a:spcPts val="800"/>
                        </a:spcAft>
                      </a:pPr>
                      <a:endParaRPr lang="en-US" sz="1100">
                        <a:effectLst/>
                        <a:latin typeface="Gulim" panose="020B0600000101010101" pitchFamily="34" charset="-127"/>
                        <a:ea typeface="Gulim" panose="020B0600000101010101" pitchFamily="34" charset="-127"/>
                        <a:cs typeface="Times New Roman" panose="02020603050405020304" pitchFamily="18" charset="0"/>
                      </a:endParaRPr>
                    </a:p>
                  </a:txBody>
                  <a:tcPr marL="57150" marR="57150" marT="9525" marB="0">
                    <a:noFill/>
                  </a:tcPr>
                </a:tc>
                <a:extLst>
                  <a:ext uri="{0D108BD9-81ED-4DB2-BD59-A6C34878D82A}">
                    <a16:rowId xmlns:a16="http://schemas.microsoft.com/office/drawing/2014/main" val="3104328334"/>
                  </a:ext>
                </a:extLst>
              </a:tr>
              <a:tr h="193553">
                <a:tc>
                  <a:txBody>
                    <a:bodyPr/>
                    <a:lstStyle/>
                    <a:p>
                      <a:pPr marL="0" marR="0">
                        <a:lnSpc>
                          <a:spcPct val="107000"/>
                        </a:lnSpc>
                        <a:spcBef>
                          <a:spcPts val="0"/>
                        </a:spcBef>
                        <a:spcAft>
                          <a:spcPts val="800"/>
                        </a:spcAft>
                      </a:pPr>
                      <a:r>
                        <a:rPr lang="en-US" sz="1100">
                          <a:effectLst/>
                          <a:latin typeface="Gulim"/>
                          <a:ea typeface="Gulim"/>
                        </a:rPr>
                        <a:t>3rd party vendor web scraper</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bg1"/>
                          </a:solidFill>
                          <a:effectLst/>
                          <a:latin typeface="Gulim"/>
                          <a:ea typeface="Gulim"/>
                        </a:rPr>
                        <a:t>Eliminated</a:t>
                      </a:r>
                      <a:endParaRPr lang="en-US" sz="1100">
                        <a:solidFill>
                          <a:schemeClr val="bg1"/>
                        </a:solidFill>
                        <a:effectLst/>
                        <a:latin typeface="Gulim"/>
                        <a:ea typeface="Gulim"/>
                        <a:cs typeface="Times New Roman" panose="02020603050405020304" pitchFamily="18" charset="0"/>
                      </a:endParaRPr>
                    </a:p>
                  </a:txBody>
                  <a:tcPr marL="57150" marR="57150" marT="9525" marB="0">
                    <a:solidFill>
                      <a:srgbClr val="C00000"/>
                    </a:solidFill>
                  </a:tcPr>
                </a:tc>
                <a:extLst>
                  <a:ext uri="{0D108BD9-81ED-4DB2-BD59-A6C34878D82A}">
                    <a16:rowId xmlns:a16="http://schemas.microsoft.com/office/drawing/2014/main" val="1705411281"/>
                  </a:ext>
                </a:extLst>
              </a:tr>
              <a:tr h="367183">
                <a:tc>
                  <a:txBody>
                    <a:bodyPr/>
                    <a:lstStyle/>
                    <a:p>
                      <a:pPr marL="0" marR="0">
                        <a:lnSpc>
                          <a:spcPct val="107000"/>
                        </a:lnSpc>
                        <a:spcBef>
                          <a:spcPts val="0"/>
                        </a:spcBef>
                        <a:spcAft>
                          <a:spcPts val="800"/>
                        </a:spcAft>
                      </a:pPr>
                      <a:r>
                        <a:rPr lang="en-US" sz="1100">
                          <a:effectLst/>
                          <a:latin typeface="Gulim"/>
                          <a:ea typeface="Gulim"/>
                        </a:rPr>
                        <a:t>3rd party vendor web API reader</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bg1"/>
                          </a:solidFill>
                          <a:effectLst/>
                          <a:latin typeface="Gulim"/>
                          <a:ea typeface="Gulim"/>
                        </a:rPr>
                        <a:t>Eliminated</a:t>
                      </a:r>
                      <a:endParaRPr lang="en-US" sz="1100">
                        <a:solidFill>
                          <a:schemeClr val="bg1"/>
                        </a:solidFill>
                        <a:effectLst/>
                        <a:latin typeface="Gulim"/>
                        <a:ea typeface="Gulim"/>
                        <a:cs typeface="Times New Roman" panose="02020603050405020304" pitchFamily="18" charset="0"/>
                      </a:endParaRPr>
                    </a:p>
                  </a:txBody>
                  <a:tcPr marL="57150" marR="57150" marT="9525" marB="0">
                    <a:solidFill>
                      <a:srgbClr val="C00000"/>
                    </a:solidFill>
                  </a:tcPr>
                </a:tc>
                <a:extLst>
                  <a:ext uri="{0D108BD9-81ED-4DB2-BD59-A6C34878D82A}">
                    <a16:rowId xmlns:a16="http://schemas.microsoft.com/office/drawing/2014/main" val="3618944267"/>
                  </a:ext>
                </a:extLst>
              </a:tr>
              <a:tr h="231463">
                <a:tc>
                  <a:txBody>
                    <a:bodyPr/>
                    <a:lstStyle/>
                    <a:p>
                      <a:pPr marL="0" marR="0">
                        <a:lnSpc>
                          <a:spcPct val="107000"/>
                        </a:lnSpc>
                        <a:spcBef>
                          <a:spcPts val="0"/>
                        </a:spcBef>
                        <a:spcAft>
                          <a:spcPts val="800"/>
                        </a:spcAft>
                      </a:pPr>
                      <a:r>
                        <a:rPr lang="en-US" sz="1100">
                          <a:effectLst/>
                          <a:latin typeface="Gulim"/>
                          <a:ea typeface="Gulim"/>
                        </a:rPr>
                        <a:t>Box dimensions</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bg1"/>
                          </a:solidFill>
                          <a:effectLst/>
                          <a:latin typeface="Gulim"/>
                          <a:ea typeface="Gulim"/>
                        </a:rPr>
                        <a:t>Eliminated</a:t>
                      </a:r>
                      <a:endParaRPr lang="en-US" sz="1100">
                        <a:solidFill>
                          <a:schemeClr val="bg1"/>
                        </a:solidFill>
                        <a:effectLst/>
                        <a:latin typeface="Gulim"/>
                        <a:ea typeface="Gulim"/>
                        <a:cs typeface="Times New Roman" panose="02020603050405020304" pitchFamily="18" charset="0"/>
                      </a:endParaRPr>
                    </a:p>
                  </a:txBody>
                  <a:tcPr marL="57150" marR="57150" marT="9525" marB="0">
                    <a:solidFill>
                      <a:srgbClr val="C00000"/>
                    </a:solidFill>
                  </a:tcPr>
                </a:tc>
                <a:extLst>
                  <a:ext uri="{0D108BD9-81ED-4DB2-BD59-A6C34878D82A}">
                    <a16:rowId xmlns:a16="http://schemas.microsoft.com/office/drawing/2014/main" val="3394346856"/>
                  </a:ext>
                </a:extLst>
              </a:tr>
              <a:tr h="231463">
                <a:tc>
                  <a:txBody>
                    <a:bodyPr/>
                    <a:lstStyle/>
                    <a:p>
                      <a:pPr marL="0" marR="0">
                        <a:lnSpc>
                          <a:spcPct val="107000"/>
                        </a:lnSpc>
                        <a:spcBef>
                          <a:spcPts val="0"/>
                        </a:spcBef>
                        <a:spcAft>
                          <a:spcPts val="800"/>
                        </a:spcAft>
                      </a:pPr>
                      <a:r>
                        <a:rPr lang="en-US" sz="1100">
                          <a:effectLst/>
                          <a:latin typeface="Gulim"/>
                          <a:ea typeface="Gulim"/>
                        </a:rPr>
                        <a:t>Truck sizes</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tx1"/>
                          </a:solidFill>
                          <a:effectLst/>
                          <a:latin typeface="Gulim"/>
                          <a:ea typeface="Gulim"/>
                        </a:rPr>
                        <a:t>Partial</a:t>
                      </a:r>
                      <a:endParaRPr lang="en-US" sz="1100">
                        <a:solidFill>
                          <a:schemeClr val="tx1"/>
                        </a:solidFill>
                        <a:effectLst/>
                        <a:latin typeface="Gulim"/>
                        <a:ea typeface="Gulim"/>
                        <a:cs typeface="Times New Roman" panose="02020603050405020304" pitchFamily="18" charset="0"/>
                      </a:endParaRPr>
                    </a:p>
                  </a:txBody>
                  <a:tcPr marL="57150" marR="57150" marT="9525" marB="0">
                    <a:solidFill>
                      <a:schemeClr val="accent4"/>
                    </a:solidFill>
                  </a:tcPr>
                </a:tc>
                <a:extLst>
                  <a:ext uri="{0D108BD9-81ED-4DB2-BD59-A6C34878D82A}">
                    <a16:rowId xmlns:a16="http://schemas.microsoft.com/office/drawing/2014/main" val="3914048339"/>
                  </a:ext>
                </a:extLst>
              </a:tr>
              <a:tr h="231463">
                <a:tc>
                  <a:txBody>
                    <a:bodyPr/>
                    <a:lstStyle/>
                    <a:p>
                      <a:pPr marL="0" marR="0">
                        <a:lnSpc>
                          <a:spcPct val="107000"/>
                        </a:lnSpc>
                        <a:spcBef>
                          <a:spcPts val="0"/>
                        </a:spcBef>
                        <a:spcAft>
                          <a:spcPts val="800"/>
                        </a:spcAft>
                      </a:pPr>
                      <a:r>
                        <a:rPr lang="en-US" sz="1100">
                          <a:effectLst/>
                          <a:latin typeface="Gulim"/>
                          <a:ea typeface="Gulim"/>
                        </a:rPr>
                        <a:t>Truck availability</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bg1"/>
                          </a:solidFill>
                          <a:effectLst/>
                          <a:latin typeface="Gulim"/>
                          <a:ea typeface="Gulim"/>
                        </a:rPr>
                        <a:t>Eliminated</a:t>
                      </a:r>
                      <a:endParaRPr lang="en-US" sz="1100">
                        <a:solidFill>
                          <a:schemeClr val="bg1"/>
                        </a:solidFill>
                        <a:effectLst/>
                        <a:latin typeface="Gulim"/>
                        <a:ea typeface="Gulim"/>
                        <a:cs typeface="Times New Roman" panose="02020603050405020304" pitchFamily="18" charset="0"/>
                      </a:endParaRPr>
                    </a:p>
                  </a:txBody>
                  <a:tcPr marL="57150" marR="57150" marT="9525" marB="0">
                    <a:solidFill>
                      <a:srgbClr val="C00000"/>
                    </a:solidFill>
                  </a:tcPr>
                </a:tc>
                <a:extLst>
                  <a:ext uri="{0D108BD9-81ED-4DB2-BD59-A6C34878D82A}">
                    <a16:rowId xmlns:a16="http://schemas.microsoft.com/office/drawing/2014/main" val="2375246662"/>
                  </a:ext>
                </a:extLst>
              </a:tr>
              <a:tr h="231463">
                <a:tc gridSpan="3">
                  <a:txBody>
                    <a:bodyPr/>
                    <a:lstStyle/>
                    <a:p>
                      <a:pPr marL="0" marR="0" algn="ctr">
                        <a:lnSpc>
                          <a:spcPct val="107000"/>
                        </a:lnSpc>
                        <a:spcBef>
                          <a:spcPts val="0"/>
                        </a:spcBef>
                        <a:spcAft>
                          <a:spcPts val="800"/>
                        </a:spcAft>
                      </a:pPr>
                      <a:r>
                        <a:rPr lang="en-US" sz="1100" i="1">
                          <a:effectLst/>
                          <a:latin typeface="Gulim"/>
                          <a:ea typeface="Gulim"/>
                        </a:rPr>
                        <a:t>Analytics: </a:t>
                      </a:r>
                      <a:endParaRPr lang="en-US" sz="1100" i="1">
                        <a:effectLst/>
                        <a:latin typeface="Gulim"/>
                        <a:ea typeface="Gulim"/>
                        <a:cs typeface="Times New Roman" panose="02020603050405020304" pitchFamily="18" charset="0"/>
                      </a:endParaRPr>
                    </a:p>
                  </a:txBody>
                  <a:tcPr marL="57150" marR="57150" marT="9525" marB="0">
                    <a:noFill/>
                  </a:tcPr>
                </a:tc>
                <a:tc hMerge="1">
                  <a:txBody>
                    <a:bodyPr/>
                    <a:lstStyle/>
                    <a:p>
                      <a:endParaRPr lang="en-US"/>
                    </a:p>
                  </a:txBody>
                  <a:tcPr/>
                </a:tc>
                <a:tc hMerge="1">
                  <a:txBody>
                    <a:bodyPr/>
                    <a:lstStyle/>
                    <a:p>
                      <a:pPr marL="0" marR="0">
                        <a:lnSpc>
                          <a:spcPct val="107000"/>
                        </a:lnSpc>
                        <a:spcBef>
                          <a:spcPts val="0"/>
                        </a:spcBef>
                        <a:spcAft>
                          <a:spcPts val="800"/>
                        </a:spcAft>
                      </a:pPr>
                      <a:endParaRPr lang="en-US" sz="1100">
                        <a:effectLst/>
                        <a:latin typeface="Gulim" panose="020B0600000101010101" pitchFamily="34" charset="-127"/>
                        <a:ea typeface="Gulim" panose="020B0600000101010101" pitchFamily="34" charset="-127"/>
                        <a:cs typeface="Times New Roman" panose="02020603050405020304" pitchFamily="18" charset="0"/>
                      </a:endParaRPr>
                    </a:p>
                  </a:txBody>
                  <a:tcPr marL="57150" marR="57150" marT="9525" marB="0">
                    <a:noFill/>
                  </a:tcPr>
                </a:tc>
                <a:extLst>
                  <a:ext uri="{0D108BD9-81ED-4DB2-BD59-A6C34878D82A}">
                    <a16:rowId xmlns:a16="http://schemas.microsoft.com/office/drawing/2014/main" val="2450004585"/>
                  </a:ext>
                </a:extLst>
              </a:tr>
              <a:tr h="231463">
                <a:tc>
                  <a:txBody>
                    <a:bodyPr/>
                    <a:lstStyle/>
                    <a:p>
                      <a:pPr marL="0" marR="0">
                        <a:lnSpc>
                          <a:spcPct val="107000"/>
                        </a:lnSpc>
                        <a:spcBef>
                          <a:spcPts val="0"/>
                        </a:spcBef>
                        <a:spcAft>
                          <a:spcPts val="800"/>
                        </a:spcAft>
                      </a:pPr>
                      <a:r>
                        <a:rPr lang="en-US" sz="1100">
                          <a:effectLst/>
                          <a:latin typeface="Gulim"/>
                          <a:ea typeface="Gulim"/>
                        </a:rPr>
                        <a:t>Location data</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tx1"/>
                          </a:solidFill>
                          <a:effectLst/>
                          <a:latin typeface="Gulim"/>
                          <a:ea typeface="Gulim"/>
                          <a:cs typeface="+mn-cs"/>
                        </a:rPr>
                        <a:t>Partial</a:t>
                      </a:r>
                    </a:p>
                  </a:txBody>
                  <a:tcPr marL="57150" marR="57150" marT="9525" marB="0">
                    <a:solidFill>
                      <a:srgbClr val="FFC000"/>
                    </a:solidFill>
                  </a:tcPr>
                </a:tc>
                <a:extLst>
                  <a:ext uri="{0D108BD9-81ED-4DB2-BD59-A6C34878D82A}">
                    <a16:rowId xmlns:a16="http://schemas.microsoft.com/office/drawing/2014/main" val="8125696"/>
                  </a:ext>
                </a:extLst>
              </a:tr>
              <a:tr h="231463">
                <a:tc>
                  <a:txBody>
                    <a:bodyPr/>
                    <a:lstStyle/>
                    <a:p>
                      <a:pPr marL="0" marR="0">
                        <a:lnSpc>
                          <a:spcPct val="107000"/>
                        </a:lnSpc>
                        <a:spcBef>
                          <a:spcPts val="0"/>
                        </a:spcBef>
                        <a:spcAft>
                          <a:spcPts val="800"/>
                        </a:spcAft>
                      </a:pPr>
                      <a:r>
                        <a:rPr lang="en-US" sz="1100">
                          <a:effectLst/>
                          <a:latin typeface="Gulim"/>
                          <a:ea typeface="Gulim"/>
                        </a:rPr>
                        <a:t>Move data</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tx1"/>
                          </a:solidFill>
                          <a:effectLst/>
                          <a:latin typeface="Gulim"/>
                          <a:ea typeface="Gulim"/>
                          <a:cs typeface="+mn-cs"/>
                        </a:rPr>
                        <a:t>Partial</a:t>
                      </a:r>
                    </a:p>
                  </a:txBody>
                  <a:tcPr marL="57150" marR="57150" marT="9525" marB="0">
                    <a:solidFill>
                      <a:srgbClr val="FFC000"/>
                    </a:solidFill>
                  </a:tcPr>
                </a:tc>
                <a:extLst>
                  <a:ext uri="{0D108BD9-81ED-4DB2-BD59-A6C34878D82A}">
                    <a16:rowId xmlns:a16="http://schemas.microsoft.com/office/drawing/2014/main" val="1632141490"/>
                  </a:ext>
                </a:extLst>
              </a:tr>
              <a:tr h="231463">
                <a:tc>
                  <a:txBody>
                    <a:bodyPr/>
                    <a:lstStyle/>
                    <a:p>
                      <a:pPr marL="0" marR="0">
                        <a:lnSpc>
                          <a:spcPct val="107000"/>
                        </a:lnSpc>
                        <a:spcBef>
                          <a:spcPts val="0"/>
                        </a:spcBef>
                        <a:spcAft>
                          <a:spcPts val="800"/>
                        </a:spcAft>
                      </a:pPr>
                      <a:r>
                        <a:rPr lang="en-US" sz="1100">
                          <a:effectLst/>
                          <a:latin typeface="Gulim"/>
                          <a:ea typeface="Gulim"/>
                        </a:rPr>
                        <a:t>Feedback data</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tx1"/>
                          </a:solidFill>
                          <a:effectLst/>
                          <a:latin typeface="Gulim"/>
                          <a:ea typeface="Gulim"/>
                          <a:cs typeface="+mn-cs"/>
                        </a:rPr>
                        <a:t>Partial</a:t>
                      </a:r>
                    </a:p>
                  </a:txBody>
                  <a:tcPr marL="57150" marR="57150" marT="9525" marB="0">
                    <a:solidFill>
                      <a:schemeClr val="accent4"/>
                    </a:solidFill>
                  </a:tcPr>
                </a:tc>
                <a:extLst>
                  <a:ext uri="{0D108BD9-81ED-4DB2-BD59-A6C34878D82A}">
                    <a16:rowId xmlns:a16="http://schemas.microsoft.com/office/drawing/2014/main" val="3649232127"/>
                  </a:ext>
                </a:extLst>
              </a:tr>
              <a:tr h="231463">
                <a:tc>
                  <a:txBody>
                    <a:bodyPr/>
                    <a:lstStyle/>
                    <a:p>
                      <a:pPr marL="0" marR="0">
                        <a:lnSpc>
                          <a:spcPct val="107000"/>
                        </a:lnSpc>
                        <a:spcBef>
                          <a:spcPts val="0"/>
                        </a:spcBef>
                        <a:spcAft>
                          <a:spcPts val="800"/>
                        </a:spcAft>
                      </a:pPr>
                      <a:r>
                        <a:rPr lang="en-US" sz="1100">
                          <a:effectLst/>
                          <a:latin typeface="Gulim"/>
                          <a:ea typeface="Gulim"/>
                        </a:rPr>
                        <a:t>Heatmap</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bg1"/>
                          </a:solidFill>
                          <a:effectLst/>
                          <a:latin typeface="Gulim"/>
                          <a:ea typeface="Gulim"/>
                        </a:rPr>
                        <a:t>Eliminated </a:t>
                      </a:r>
                      <a:endParaRPr lang="en-US" sz="1100">
                        <a:solidFill>
                          <a:schemeClr val="bg1"/>
                        </a:solidFill>
                        <a:effectLst/>
                        <a:latin typeface="Gulim"/>
                        <a:ea typeface="Gulim"/>
                        <a:cs typeface="Times New Roman" panose="02020603050405020304" pitchFamily="18" charset="0"/>
                      </a:endParaRPr>
                    </a:p>
                  </a:txBody>
                  <a:tcPr marL="57150" marR="57150" marT="9525" marB="0">
                    <a:solidFill>
                      <a:srgbClr val="C00000"/>
                    </a:solidFill>
                  </a:tcPr>
                </a:tc>
                <a:extLst>
                  <a:ext uri="{0D108BD9-81ED-4DB2-BD59-A6C34878D82A}">
                    <a16:rowId xmlns:a16="http://schemas.microsoft.com/office/drawing/2014/main" val="191712300"/>
                  </a:ext>
                </a:extLst>
              </a:tr>
              <a:tr h="224445">
                <a:tc>
                  <a:txBody>
                    <a:bodyPr/>
                    <a:lstStyle/>
                    <a:p>
                      <a:pPr marL="0" marR="0">
                        <a:lnSpc>
                          <a:spcPct val="107000"/>
                        </a:lnSpc>
                        <a:spcBef>
                          <a:spcPts val="0"/>
                        </a:spcBef>
                        <a:spcAft>
                          <a:spcPts val="800"/>
                        </a:spcAft>
                      </a:pPr>
                      <a:r>
                        <a:rPr lang="en-US" sz="1100">
                          <a:effectLst/>
                          <a:latin typeface="Gulim"/>
                          <a:ea typeface="Gulim"/>
                        </a:rPr>
                        <a:t>Rental interest statistics</a:t>
                      </a:r>
                      <a:endParaRPr lang="en-US" sz="1100">
                        <a:effectLst/>
                        <a:latin typeface="Gulim"/>
                        <a:ea typeface="Gulim"/>
                        <a:cs typeface="Times New Roman" panose="02020603050405020304" pitchFamily="18" charset="0"/>
                      </a:endParaRPr>
                    </a:p>
                  </a:txBody>
                  <a:tcPr marL="57150" marR="57150" marT="9525" marB="0">
                    <a:no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bg1"/>
                          </a:solidFill>
                          <a:effectLst/>
                          <a:latin typeface="Gulim"/>
                          <a:ea typeface="Gulim"/>
                        </a:rPr>
                        <a:t>Eliminated </a:t>
                      </a:r>
                      <a:endParaRPr lang="en-US" sz="1100">
                        <a:solidFill>
                          <a:schemeClr val="bg1"/>
                        </a:solidFill>
                        <a:effectLst/>
                        <a:latin typeface="Gulim"/>
                        <a:ea typeface="Gulim"/>
                        <a:cs typeface="Times New Roman" panose="02020603050405020304" pitchFamily="18" charset="0"/>
                      </a:endParaRPr>
                    </a:p>
                  </a:txBody>
                  <a:tcPr marL="57150" marR="57150" marT="9525" marB="0">
                    <a:solidFill>
                      <a:srgbClr val="C00000"/>
                    </a:solidFill>
                  </a:tcPr>
                </a:tc>
                <a:extLst>
                  <a:ext uri="{0D108BD9-81ED-4DB2-BD59-A6C34878D82A}">
                    <a16:rowId xmlns:a16="http://schemas.microsoft.com/office/drawing/2014/main" val="1812753640"/>
                  </a:ext>
                </a:extLst>
              </a:tr>
              <a:tr h="224445">
                <a:tc>
                  <a:txBody>
                    <a:bodyPr/>
                    <a:lstStyle/>
                    <a:p>
                      <a:pPr marL="0" marR="0">
                        <a:lnSpc>
                          <a:spcPct val="107000"/>
                        </a:lnSpc>
                        <a:spcBef>
                          <a:spcPts val="0"/>
                        </a:spcBef>
                        <a:spcAft>
                          <a:spcPts val="800"/>
                        </a:spcAft>
                      </a:pPr>
                      <a:r>
                        <a:rPr lang="en-US" sz="1100">
                          <a:effectLst/>
                          <a:latin typeface="Gulim"/>
                          <a:ea typeface="Gulim"/>
                          <a:cs typeface="Times New Roman"/>
                        </a:rPr>
                        <a:t>Tips &amp; Tricks Search Analytics</a:t>
                      </a:r>
                    </a:p>
                  </a:txBody>
                  <a:tcPr marL="57150" marR="57150" marT="9525" marB="0">
                    <a:noFill/>
                  </a:tcPr>
                </a:tc>
                <a:tc>
                  <a:txBody>
                    <a:bodyPr/>
                    <a:lstStyle/>
                    <a:p>
                      <a:pPr marL="0" marR="0" algn="l" defTabSz="914400" rtl="0" eaLnBrk="1" latinLnBrk="0" hangingPunct="1">
                        <a:lnSpc>
                          <a:spcPct val="107000"/>
                        </a:lnSpc>
                        <a:spcBef>
                          <a:spcPts val="0"/>
                        </a:spcBef>
                        <a:spcAft>
                          <a:spcPts val="800"/>
                        </a:spcAft>
                      </a:pPr>
                      <a:r>
                        <a:rPr lang="en-US" sz="1100" kern="1200">
                          <a:solidFill>
                            <a:schemeClr val="accent6">
                              <a:lumMod val="50000"/>
                            </a:schemeClr>
                          </a:solidFill>
                          <a:effectLst/>
                          <a:latin typeface="Gulim"/>
                          <a:ea typeface="Gulim"/>
                          <a:cs typeface="+mn-cs"/>
                        </a:rPr>
                        <a:t>Fully Functional</a:t>
                      </a:r>
                    </a:p>
                  </a:txBody>
                  <a:tcPr marL="57150" marR="57150" marT="9525" marB="0">
                    <a:solidFill>
                      <a:srgbClr val="92D050"/>
                    </a:solidFill>
                  </a:tcPr>
                </a:tc>
                <a:tc>
                  <a:txBody>
                    <a:bodyPr/>
                    <a:lstStyle/>
                    <a:p>
                      <a:pPr marL="0" marR="0">
                        <a:lnSpc>
                          <a:spcPct val="107000"/>
                        </a:lnSpc>
                        <a:spcBef>
                          <a:spcPts val="0"/>
                        </a:spcBef>
                        <a:spcAft>
                          <a:spcPts val="800"/>
                        </a:spcAft>
                      </a:pPr>
                      <a:r>
                        <a:rPr lang="en-US" sz="1100">
                          <a:solidFill>
                            <a:schemeClr val="tx1"/>
                          </a:solidFill>
                          <a:effectLst/>
                          <a:latin typeface="Gulim"/>
                          <a:ea typeface="Gulim"/>
                        </a:rPr>
                        <a:t>Partial</a:t>
                      </a:r>
                      <a:endParaRPr lang="en-US" sz="1100">
                        <a:solidFill>
                          <a:schemeClr val="tx1"/>
                        </a:solidFill>
                        <a:effectLst/>
                        <a:latin typeface="Gulim"/>
                        <a:ea typeface="Gulim"/>
                        <a:cs typeface="Times New Roman" panose="02020603050405020304" pitchFamily="18" charset="0"/>
                      </a:endParaRPr>
                    </a:p>
                  </a:txBody>
                  <a:tcPr marL="57150" marR="57150" marT="9525" marB="0">
                    <a:solidFill>
                      <a:srgbClr val="FFC000"/>
                    </a:solidFill>
                  </a:tcPr>
                </a:tc>
                <a:extLst>
                  <a:ext uri="{0D108BD9-81ED-4DB2-BD59-A6C34878D82A}">
                    <a16:rowId xmlns:a16="http://schemas.microsoft.com/office/drawing/2014/main" val="48235793"/>
                  </a:ext>
                </a:extLst>
              </a:tr>
            </a:tbl>
          </a:graphicData>
        </a:graphic>
      </p:graphicFrame>
      <p:sp>
        <p:nvSpPr>
          <p:cNvPr id="10" name="CustomShape 2">
            <a:extLst>
              <a:ext uri="{FF2B5EF4-FFF2-40B4-BE49-F238E27FC236}">
                <a16:creationId xmlns:a16="http://schemas.microsoft.com/office/drawing/2014/main" id="{B7FE5569-E38B-4B63-9FB4-C80C42CC2F70}"/>
              </a:ext>
            </a:extLst>
          </p:cNvPr>
          <p:cNvSpPr/>
          <p:nvPr/>
        </p:nvSpPr>
        <p:spPr>
          <a:xfrm>
            <a:off x="418740" y="59825"/>
            <a:ext cx="11353920" cy="64807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chemeClr val="bg2"/>
                </a:solidFill>
                <a:latin typeface="Gulim"/>
                <a:ea typeface="DejaVu Sans"/>
              </a:rPr>
              <a:t> Real World Product vs. Prototype Scope</a:t>
            </a:r>
            <a:endParaRPr lang="en-US" sz="4400" b="0" strike="noStrike" spc="-1">
              <a:solidFill>
                <a:schemeClr val="bg2"/>
              </a:solidFill>
              <a:latin typeface="Arial"/>
            </a:endParaRPr>
          </a:p>
        </p:txBody>
      </p:sp>
    </p:spTree>
    <p:extLst>
      <p:ext uri="{BB962C8B-B14F-4D97-AF65-F5344CB8AC3E}">
        <p14:creationId xmlns:p14="http://schemas.microsoft.com/office/powerpoint/2010/main" val="476441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DD1A1"/>
      </a:dk2>
      <a:lt2>
        <a:srgbClr val="6DD1A1"/>
      </a:lt2>
      <a:accent1>
        <a:srgbClr val="7F7F7F"/>
      </a:accent1>
      <a:accent2>
        <a:srgbClr val="954F72"/>
      </a:accent2>
      <a:accent3>
        <a:srgbClr val="A5A5A5"/>
      </a:accent3>
      <a:accent4>
        <a:srgbClr val="FFC000"/>
      </a:accent4>
      <a:accent5>
        <a:srgbClr val="5B9BD5"/>
      </a:accent5>
      <a:accent6>
        <a:srgbClr val="70AD47"/>
      </a:accent6>
      <a:hlink>
        <a:srgbClr val="FFFFFF"/>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CC968E29C66F4AA1875699B22D90B0" ma:contentTypeVersion="0" ma:contentTypeDescription="Create a new document." ma:contentTypeScope="" ma:versionID="71c0eb7ac30e5bc6380a4e879dab6191">
  <xsd:schema xmlns:xsd="http://www.w3.org/2001/XMLSchema" xmlns:xs="http://www.w3.org/2001/XMLSchema" xmlns:p="http://schemas.microsoft.com/office/2006/metadata/properties" targetNamespace="http://schemas.microsoft.com/office/2006/metadata/properties" ma:root="true" ma:fieldsID="3000b49d9ec7fed4a485c097fab8f32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649723-04A7-4F43-ADFC-C20CCE6F0BC7}">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1AACB63-D5D6-41AC-8ECC-548AD951275F}">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C8AB57A-A068-431A-9BF9-97F3EE70E3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14</Slides>
  <Notes>13</Notes>
  <HiddenSlides>0</HiddenSlide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Office Theme</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Pack.it</dc:title>
  <dc:subject/>
  <dc:creator>Jason Moran</dc:creator>
  <dc:description/>
  <cp:revision>1</cp:revision>
  <cp:lastPrinted>2020-12-03T02:21:39Z</cp:lastPrinted>
  <dcterms:created xsi:type="dcterms:W3CDTF">2020-09-10T01:29:18Z</dcterms:created>
  <dcterms:modified xsi:type="dcterms:W3CDTF">2021-04-27T01:58:58Z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y fmtid="{D5CDD505-2E9C-101B-9397-08002B2CF9AE}" pid="12" name="ContentTypeId">
    <vt:lpwstr>0x0101009ECC968E29C66F4AA1875699B22D90B0</vt:lpwstr>
  </property>
</Properties>
</file>